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933" r:id="rId3"/>
    <p:sldId id="964" r:id="rId4"/>
    <p:sldId id="952" r:id="rId5"/>
    <p:sldId id="430" r:id="rId6"/>
    <p:sldId id="442" r:id="rId7"/>
    <p:sldId id="963" r:id="rId8"/>
    <p:sldId id="962" r:id="rId9"/>
    <p:sldId id="959" r:id="rId10"/>
    <p:sldId id="958" r:id="rId11"/>
    <p:sldId id="953" r:id="rId12"/>
    <p:sldId id="938" r:id="rId13"/>
    <p:sldId id="911" r:id="rId14"/>
    <p:sldId id="961" r:id="rId15"/>
    <p:sldId id="94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FAC4"/>
    <a:srgbClr val="27F584"/>
    <a:srgbClr val="7CA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handoutMaster" Target="handoutMasters/handoutMaster1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a-fs-05\&#1041;&#1077;&#1088;&#1077;&#1078;&#1083;&#1080;&#1074;&#1099;&#1081;%20&#1056;&#1086;&#1089;&#1089;&#1090;&#1072;&#1090;\01_&#1055;&#1088;&#1086;&#1077;&#1082;&#1090;&#1099;%20&#1055;&#1088;&#1086;&#1080;&#1079;&#1074;&#1086;&#1076;&#1089;&#1090;&#1074;&#1077;&#1085;&#1085;&#1086;&#1081;%20&#1057;&#1080;&#1089;&#1090;&#1077;&#1084;&#1099;%20&#1056;&#1086;&#1089;&#1089;&#1090;&#1072;&#1090;&#1072;\07_&#1055;&#1088;&#1077;&#1079;&#1077;&#1085;&#1090;&#1072;&#1094;&#1080;&#1103;%20&#1055;&#1088;&#1086;&#1080;&#1079;&#1074;&#1086;&#1076;&#1089;&#1090;&#1074;&#1077;&#1085;&#1085;&#1086;&#1081;%20&#1089;&#1080;&#1089;&#1090;&#1077;&#1084;&#1099;\2022-09-14%20Anonimnyi%20opros%20po%2010-i%20elementam%20kompetentnosti%20Liudi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a-fs-05\&#1041;&#1077;&#1088;&#1077;&#1078;&#1083;&#1080;&#1074;&#1099;&#1081;%20&#1056;&#1086;&#1089;&#1089;&#1090;&#1072;&#1090;\01_&#1055;&#1088;&#1086;&#1077;&#1082;&#1090;&#1099;%20&#1055;&#1088;&#1086;&#1080;&#1079;&#1074;&#1086;&#1076;&#1089;&#1090;&#1074;&#1077;&#1085;&#1085;&#1086;&#1081;%20&#1057;&#1080;&#1089;&#1090;&#1077;&#1084;&#1099;%20&#1056;&#1086;&#1089;&#1089;&#1090;&#1072;&#1090;&#1072;\02_&#1057;&#1052;&#1050;\02_&#1057;&#1052;&#1050;%20&#1058;&#1054;&#1043;&#1057;\14_&#1054;&#1090;&#1095;&#1105;&#1090;&#1099;%20&#1058;&#1054;&#1043;&#1057;\2&#1050;_&#1048;&#1058;&#1054;&#1043;&#1048;_&#1087;&#1088;&#1077;&#1079;&#1077;&#1085;&#1090;&#1072;&#1094;&#1080;&#1103;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Лист1!$D$7:$D$16</c:f>
              <c:strCache>
                <c:ptCount val="10"/>
                <c:pt idx="0">
                  <c:v>Межличностные коммуникации</c:v>
                </c:pt>
                <c:pt idx="1">
                  <c:v>Творческий подход</c:v>
                </c:pt>
                <c:pt idx="2">
                  <c:v>Конфликты и кризисы</c:v>
                </c:pt>
                <c:pt idx="3">
                  <c:v>Переговоры</c:v>
                </c:pt>
                <c:pt idx="4">
                  <c:v>Отношения и вовлечение</c:v>
                </c:pt>
                <c:pt idx="5">
                  <c:v>Организация командной работы</c:v>
                </c:pt>
                <c:pt idx="6">
                  <c:v>Личностная целостность и надежность</c:v>
                </c:pt>
                <c:pt idx="7">
                  <c:v>Лидерство</c:v>
                </c:pt>
                <c:pt idx="8">
                  <c:v>Ориентированность на результаты</c:v>
                </c:pt>
                <c:pt idx="9">
                  <c:v>Самоосознанность и самоорганизация</c:v>
                </c:pt>
              </c:strCache>
            </c:strRef>
          </c:cat>
          <c:val>
            <c:numRef>
              <c:f>Лист1!$E$7:$E$16</c:f>
              <c:numCache>
                <c:formatCode>0.00</c:formatCode>
                <c:ptCount val="10"/>
                <c:pt idx="0">
                  <c:v>3.5750000000000002</c:v>
                </c:pt>
                <c:pt idx="1">
                  <c:v>3.6291666666666669</c:v>
                </c:pt>
                <c:pt idx="2">
                  <c:v>3.6822916666666665</c:v>
                </c:pt>
                <c:pt idx="3">
                  <c:v>3.7041666666666666</c:v>
                </c:pt>
                <c:pt idx="4">
                  <c:v>3.8333333333333335</c:v>
                </c:pt>
                <c:pt idx="5">
                  <c:v>3.8833333333333333</c:v>
                </c:pt>
                <c:pt idx="6">
                  <c:v>3.9666666666666668</c:v>
                </c:pt>
                <c:pt idx="7">
                  <c:v>3.9708333333333332</c:v>
                </c:pt>
                <c:pt idx="8">
                  <c:v>3.9750000000000001</c:v>
                </c:pt>
                <c:pt idx="9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C-4070-BE54-22A361F7C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axId val="356424480"/>
        <c:axId val="356424896"/>
      </c:barChart>
      <c:catAx>
        <c:axId val="35642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424896"/>
        <c:crosses val="autoZero"/>
        <c:auto val="1"/>
        <c:lblAlgn val="ctr"/>
        <c:lblOffset val="100"/>
        <c:noMultiLvlLbl val="0"/>
      </c:catAx>
      <c:valAx>
        <c:axId val="356424896"/>
        <c:scaling>
          <c:orientation val="minMax"/>
          <c:max val="4.2"/>
          <c:min val="3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4244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1D-46DC-9D70-66C3C0B05EF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1D-46DC-9D70-66C3C0B05EF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1D-46DC-9D70-66C3C0B05EF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72,8%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21D-46DC-9D70-66C3C0B05EF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79,4%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21D-46DC-9D70-66C3C0B05EF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80,7%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21D-46DC-9D70-66C3C0B05E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Отклонения!$B$69:$D$69</c:f>
              <c:numCache>
                <c:formatCode>General</c:formatCode>
                <c:ptCount val="3"/>
                <c:pt idx="0">
                  <c:v>72.8</c:v>
                </c:pt>
                <c:pt idx="1">
                  <c:v>79.400000000000006</c:v>
                </c:pt>
                <c:pt idx="2" formatCode="0.00">
                  <c:v>80.740666666666641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D-46DC-9D70-66C3C0B05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0956096"/>
        <c:axId val="393712544"/>
      </c:barChart>
      <c:catAx>
        <c:axId val="400956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3712544"/>
        <c:crosses val="autoZero"/>
        <c:auto val="1"/>
        <c:lblAlgn val="ctr"/>
        <c:lblOffset val="100"/>
        <c:noMultiLvlLbl val="0"/>
      </c:catAx>
      <c:valAx>
        <c:axId val="39371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95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2312C-5BF9-4DD5-A736-81AC5D24F34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5F90A-6DBC-4D8C-BAEB-F5D3056BD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0936-E09B-421B-9F43-8C4C004D209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72135-ED2B-43EA-8092-C44FFD71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43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84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0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317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5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14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8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0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5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2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01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EE2CB-8FE8-4A79-9AB7-06211A243C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F3156-2F4F-4490-855D-87CC9289F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9.png" /><Relationship Id="rId4" Type="http://schemas.openxmlformats.org/officeDocument/2006/relationships/image" Target="../media/image18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3.png" /><Relationship Id="rId4" Type="http://schemas.openxmlformats.org/officeDocument/2006/relationships/image" Target="../media/image22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6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microsoft.com/office/2007/relationships/hdphoto" Target="../media/hdphoto1.wdp" /><Relationship Id="rId7" Type="http://schemas.microsoft.com/office/2007/relationships/hdphoto" Target="../media/hdphoto3.wdp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5" Type="http://schemas.microsoft.com/office/2007/relationships/hdphoto" Target="../media/hdphoto2.wdp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8.jpeg" /><Relationship Id="rId7" Type="http://schemas.openxmlformats.org/officeDocument/2006/relationships/image" Target="../media/image12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1.jpeg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7794" y="2886721"/>
            <a:ext cx="583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</a:rPr>
              <a:t>Люди — главный приоритет</a:t>
            </a:r>
            <a:endParaRPr lang="ru-RU" sz="36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Заголовок 1"/>
          <p:cNvSpPr txBox="1"/>
          <p:nvPr/>
        </p:nvSpPr>
        <p:spPr>
          <a:xfrm>
            <a:off x="4503938" y="6337351"/>
            <a:ext cx="3379052" cy="42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2145738">
              <a:lnSpc>
                <a:spcPct val="110000"/>
              </a:lnSpc>
              <a:defRPr spc="-165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1600" spc="0" dirty="0">
                <a:latin typeface="+mn-lt"/>
              </a:rPr>
              <a:t>сентябрь</a:t>
            </a:r>
            <a:r>
              <a:rPr sz="1600" spc="0" dirty="0">
                <a:latin typeface="+mn-lt"/>
              </a:rPr>
              <a:t> 2022 г.</a:t>
            </a:r>
          </a:p>
        </p:txBody>
      </p:sp>
    </p:spTree>
    <p:extLst>
      <p:ext uri="{BB962C8B-B14F-4D97-AF65-F5344CB8AC3E}">
        <p14:creationId xmlns:p14="http://schemas.microsoft.com/office/powerpoint/2010/main" val="406670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82730" y="6013495"/>
            <a:ext cx="5759012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nela Bold"/>
                <a:cs typeface="Canela Bold"/>
                <a:sym typeface="Canela Bold"/>
              </a:rPr>
              <a:t>Формат А3</a:t>
            </a:r>
            <a:r>
              <a:rPr kumimoji="0" lang="ru-RU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nela Bold"/>
                <a:cs typeface="Canela Bold"/>
                <a:sym typeface="Canela Bold"/>
              </a:rPr>
              <a:t> (когда «карточка проекта» помещается на бумаге формата А3)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nela Bold"/>
              <a:cs typeface="Canela Bold"/>
              <a:sym typeface="Canela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666" b="10161"/>
          <a:stretch/>
        </p:blipFill>
        <p:spPr>
          <a:xfrm>
            <a:off x="220963" y="950259"/>
            <a:ext cx="5086328" cy="2832847"/>
          </a:xfrm>
          <a:prstGeom prst="rect">
            <a:avLst/>
          </a:prstGeom>
        </p:spPr>
      </p:pic>
      <p:pic>
        <p:nvPicPr>
          <p:cNvPr id="19" name="Рисунок 18" title="Карты процесса - идеальная, текущая, целевая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63" y="3957184"/>
            <a:ext cx="5086328" cy="26500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A90550-472A-4FC1-A39C-C6B505F62DDF}"/>
              </a:ext>
            </a:extLst>
          </p:cNvPr>
          <p:cNvSpPr txBox="1"/>
          <p:nvPr/>
        </p:nvSpPr>
        <p:spPr>
          <a:xfrm>
            <a:off x="85458" y="96075"/>
            <a:ext cx="234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Творческий подход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5F1EFB-9AD5-4364-929B-C0CFC42AEAAA}"/>
              </a:ext>
            </a:extLst>
          </p:cNvPr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7895" t="2007"/>
          <a:stretch/>
        </p:blipFill>
        <p:spPr>
          <a:xfrm>
            <a:off x="5486218" y="918116"/>
            <a:ext cx="6569838" cy="5070724"/>
          </a:xfrm>
          <a:prstGeom prst="rect">
            <a:avLst/>
          </a:prstGeom>
        </p:spPr>
      </p:pic>
      <p:sp>
        <p:nvSpPr>
          <p:cNvPr id="23" name="Текст 1">
            <a:extLst>
              <a:ext uri="{FF2B5EF4-FFF2-40B4-BE49-F238E27FC236}">
                <a16:creationId xmlns:a16="http://schemas.microsoft.com/office/drawing/2014/main" id="{B7EE0BD3-9063-42ED-8708-10F02D7D4760}"/>
              </a:ext>
            </a:extLst>
          </p:cNvPr>
          <p:cNvSpPr txBox="1">
            <a:spLocks/>
          </p:cNvSpPr>
          <p:nvPr/>
        </p:nvSpPr>
        <p:spPr>
          <a:xfrm>
            <a:off x="362971" y="430450"/>
            <a:ext cx="11408624" cy="48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cap="all" dirty="0">
                <a:latin typeface="+mn-lt"/>
              </a:rPr>
              <a:t>Оформление мини-проектов улучшений</a:t>
            </a:r>
          </a:p>
        </p:txBody>
      </p:sp>
    </p:spTree>
    <p:extLst>
      <p:ext uri="{BB962C8B-B14F-4D97-AF65-F5344CB8AC3E}">
        <p14:creationId xmlns:p14="http://schemas.microsoft.com/office/powerpoint/2010/main" val="255587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86" y="74478"/>
            <a:ext cx="4058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Ориентированность на результаты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560" y="920126"/>
            <a:ext cx="3436339" cy="4281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2276" y="928988"/>
            <a:ext cx="3707590" cy="291299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2276" y="4020296"/>
            <a:ext cx="3707590" cy="265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29422A-3E38-40F6-B826-28A853178D57}"/>
              </a:ext>
            </a:extLst>
          </p:cNvPr>
          <p:cNvSpPr txBox="1"/>
          <p:nvPr/>
        </p:nvSpPr>
        <p:spPr>
          <a:xfrm>
            <a:off x="1475018" y="426782"/>
            <a:ext cx="345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Рассылка дайджеста по электронной почте на всех сотрудников Росстата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761E14-80CB-421E-8DA6-E1AFB5F07F37}"/>
              </a:ext>
            </a:extLst>
          </p:cNvPr>
          <p:cNvSpPr txBox="1"/>
          <p:nvPr/>
        </p:nvSpPr>
        <p:spPr>
          <a:xfrm>
            <a:off x="6854572" y="414628"/>
            <a:ext cx="353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Нематериальное поощрение сотрудников за достижения в бережливом производстве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3684" t="6219" r="34386" b="6451"/>
          <a:stretch/>
        </p:blipFill>
        <p:spPr>
          <a:xfrm>
            <a:off x="1570560" y="1417162"/>
            <a:ext cx="3436340" cy="52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8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95822" y="4147491"/>
            <a:ext cx="4413670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ea typeface="Calibri" panose="020F0502020204030204" pitchFamily="34" charset="0"/>
              </a:rPr>
              <a:t>Юлия Карявина, Тюменьстат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b="1" dirty="0">
                <a:ea typeface="Calibri" panose="020F0502020204030204" pitchFamily="34" charset="0"/>
              </a:rPr>
              <a:t>Проект улучшений «Согласование ответа на комплексный запрос»</a:t>
            </a:r>
          </a:p>
          <a:p>
            <a:pPr>
              <a:lnSpc>
                <a:spcPct val="120000"/>
              </a:lnSpc>
            </a:pPr>
            <a:r>
              <a:rPr lang="ru-RU" sz="1200" i="1" dirty="0">
                <a:ea typeface="Calibri" panose="020F0502020204030204" pitchFamily="34" charset="0"/>
              </a:rPr>
              <a:t>«Участие в проекте позволило объединить нас общей идеей, нацеленной на конкретный результат. Это возможность развития и дальнейшего роста. Приобретенный опыт будет полезен не только участникам команды, но и коллегам,</a:t>
            </a:r>
          </a:p>
          <a:p>
            <a:pPr>
              <a:lnSpc>
                <a:spcPct val="120000"/>
              </a:lnSpc>
            </a:pPr>
            <a:r>
              <a:rPr lang="ru-RU" sz="1200" i="1" dirty="0">
                <a:ea typeface="Calibri" panose="020F0502020204030204" pitchFamily="34" charset="0"/>
              </a:rPr>
              <a:t>с которыми мы с удовольствием поделимся нашими наработками»</a:t>
            </a:r>
            <a:endParaRPr lang="ru-RU" sz="1200" dirty="0"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58" y="68367"/>
            <a:ext cx="589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Обратная связь от участников проектов улучшений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9011" r="9962"/>
          <a:stretch/>
        </p:blipFill>
        <p:spPr>
          <a:xfrm>
            <a:off x="3870253" y="654498"/>
            <a:ext cx="4339239" cy="3484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r="8595"/>
          <a:stretch/>
        </p:blipFill>
        <p:spPr>
          <a:xfrm>
            <a:off x="8314662" y="654498"/>
            <a:ext cx="3657600" cy="34840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44090" y="4136858"/>
            <a:ext cx="3845130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ea typeface="Calibri" panose="020F0502020204030204" pitchFamily="34" charset="0"/>
              </a:rPr>
              <a:t>Андрей Рудометов, Архангельскстат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b="1" dirty="0">
                <a:ea typeface="Calibri" panose="020F0502020204030204" pitchFamily="34" charset="0"/>
              </a:rPr>
              <a:t>Проект улучшений «Оптимизация процесса подготовки запроса в адрес респондента»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i="1" dirty="0">
                <a:ea typeface="Calibri" panose="020F0502020204030204" pitchFamily="34" charset="0"/>
              </a:rPr>
              <a:t>«Благодаря составлению и проведенному анализу карты (блок-схемы) процесса удалось сократилось количество участников рассматриваемого производственного процесса, также постепенно сокращается затрачиваемое на процесс рабочее время»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r="15781"/>
          <a:stretch/>
        </p:blipFill>
        <p:spPr>
          <a:xfrm>
            <a:off x="223284" y="660981"/>
            <a:ext cx="3539475" cy="34775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7357" y="4172831"/>
            <a:ext cx="374226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ea typeface="Calibri" panose="020F0502020204030204" pitchFamily="34" charset="0"/>
              </a:rPr>
              <a:t>Александр Камоцкий, Ростовстат</a:t>
            </a:r>
            <a:endParaRPr lang="ru-RU" sz="1200" dirty="0"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b="1" dirty="0">
                <a:ea typeface="Calibri" panose="020F0502020204030204" pitchFamily="34" charset="0"/>
              </a:rPr>
              <a:t>Проект улучшений «Бережливый офис – 5С»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ru-RU" sz="1200" i="1" dirty="0"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1200" i="1" dirty="0">
                <a:ea typeface="Calibri" panose="020F0502020204030204" pitchFamily="34" charset="0"/>
              </a:rPr>
              <a:t>«После внедрения 5С и избавления от ненужного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1200" i="1" dirty="0">
                <a:ea typeface="Calibri" panose="020F0502020204030204" pitchFamily="34" charset="0"/>
              </a:rPr>
              <a:t>в работе, в  комнатах постоянно поддерживается порядок, каждая вещь находится на своем месте.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1200" i="1" dirty="0">
                <a:ea typeface="Calibri" panose="020F0502020204030204" pitchFamily="34" charset="0"/>
              </a:rPr>
              <a:t>В начале коллектив неохотно воспринял участие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1200" i="1" dirty="0">
                <a:ea typeface="Calibri" panose="020F0502020204030204" pitchFamily="34" charset="0"/>
              </a:rPr>
              <a:t>в проекте 5С, но увидев как меняются их комнаты, оживились и постоянно, совместными усилиями, совершенствуют свои рабочие места»</a:t>
            </a:r>
            <a:endParaRPr lang="ru-RU" sz="1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87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56" y="210080"/>
            <a:ext cx="905660" cy="144000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1B98F92-EF09-42AB-BBD0-6C8ABB781AFA}"/>
              </a:ext>
            </a:extLst>
          </p:cNvPr>
          <p:cNvSpPr txBox="1"/>
          <p:nvPr/>
        </p:nvSpPr>
        <p:spPr>
          <a:xfrm>
            <a:off x="220368" y="455835"/>
            <a:ext cx="431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Система менеджмента качества</a:t>
            </a:r>
            <a:endParaRPr lang="ru-RU" b="1" dirty="0"/>
          </a:p>
        </p:txBody>
      </p:sp>
      <p:sp>
        <p:nvSpPr>
          <p:cNvPr id="13" name="Короткий текст, раскрывающий основную суть слайда (необязательно)">
            <a:extLst>
              <a:ext uri="{FF2B5EF4-FFF2-40B4-BE49-F238E27FC236}">
                <a16:creationId xmlns:a16="http://schemas.microsoft.com/office/drawing/2014/main" id="{0E150D7E-2C4A-474E-B5D7-2857D59A9489}"/>
              </a:ext>
            </a:extLst>
          </p:cNvPr>
          <p:cNvSpPr txBox="1"/>
          <p:nvPr/>
        </p:nvSpPr>
        <p:spPr>
          <a:xfrm>
            <a:off x="294195" y="834383"/>
            <a:ext cx="7847501" cy="30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Для кого, на самом деле, мы стараемся выполнить работу качественно</a:t>
            </a:r>
            <a:endParaRPr dirty="0"/>
          </a:p>
        </p:txBody>
      </p:sp>
      <p:sp>
        <p:nvSpPr>
          <p:cNvPr id="17" name="Короткий текст, раскрывающий основную суть слайда (необязательно)">
            <a:extLst>
              <a:ext uri="{FF2B5EF4-FFF2-40B4-BE49-F238E27FC236}">
                <a16:creationId xmlns:a16="http://schemas.microsoft.com/office/drawing/2014/main" id="{44C8B626-B666-45F5-9795-A4D159521C8D}"/>
              </a:ext>
            </a:extLst>
          </p:cNvPr>
          <p:cNvSpPr txBox="1"/>
          <p:nvPr/>
        </p:nvSpPr>
        <p:spPr>
          <a:xfrm>
            <a:off x="661182" y="1249470"/>
            <a:ext cx="963949" cy="35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Качество –</a:t>
            </a:r>
            <a:endParaRPr sz="2000" b="1" dirty="0"/>
          </a:p>
        </p:txBody>
      </p:sp>
      <p:sp>
        <p:nvSpPr>
          <p:cNvPr id="18" name="Короткий текст, раскрывающий основную суть слайда (необязательно)">
            <a:extLst>
              <a:ext uri="{FF2B5EF4-FFF2-40B4-BE49-F238E27FC236}">
                <a16:creationId xmlns:a16="http://schemas.microsoft.com/office/drawing/2014/main" id="{53D72530-5EBF-4C6B-BF0C-BF6DF36BF824}"/>
              </a:ext>
            </a:extLst>
          </p:cNvPr>
          <p:cNvSpPr txBox="1"/>
          <p:nvPr/>
        </p:nvSpPr>
        <p:spPr>
          <a:xfrm>
            <a:off x="2038299" y="1247274"/>
            <a:ext cx="6978905" cy="6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соблюдение необходимых требований к продукту или услуге, предъявляемых потребителем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755DC4D-1708-4A19-915B-B773E79C7EF1}"/>
              </a:ext>
            </a:extLst>
          </p:cNvPr>
          <p:cNvCxnSpPr>
            <a:cxnSpLocks/>
          </p:cNvCxnSpPr>
          <p:nvPr/>
        </p:nvCxnSpPr>
        <p:spPr>
          <a:xfrm>
            <a:off x="2057919" y="1905421"/>
            <a:ext cx="33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Рисунок 16">
            <a:extLst>
              <a:ext uri="{FF2B5EF4-FFF2-40B4-BE49-F238E27FC236}">
                <a16:creationId xmlns:a16="http://schemas.microsoft.com/office/drawing/2014/main" id="{B0451E66-0BB0-4ADC-8E6F-DFC430E2C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5" y="1268478"/>
            <a:ext cx="368600" cy="352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Группа 13"/>
          <p:cNvGrpSpPr/>
          <p:nvPr/>
        </p:nvGrpSpPr>
        <p:grpSpPr>
          <a:xfrm>
            <a:off x="5593058" y="2254617"/>
            <a:ext cx="6349691" cy="3556910"/>
            <a:chOff x="1247684" y="853107"/>
            <a:chExt cx="10716821" cy="5376777"/>
          </a:xfrm>
        </p:grpSpPr>
        <p:sp>
          <p:nvSpPr>
            <p:cNvPr id="21" name="Овал 20"/>
            <p:cNvSpPr/>
            <p:nvPr/>
          </p:nvSpPr>
          <p:spPr>
            <a:xfrm>
              <a:off x="1247684" y="853107"/>
              <a:ext cx="7563028" cy="537677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3913972" y="2615015"/>
              <a:ext cx="4204533" cy="3025281"/>
            </a:xfrm>
            <a:prstGeom prst="ellipse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Бережливое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производство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9491" y="1802106"/>
              <a:ext cx="2505916" cy="1022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/>
                <a:t>СМК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23603" y="904383"/>
              <a:ext cx="3640902" cy="340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Предупреждение проблем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7563028" y="1290415"/>
              <a:ext cx="828942" cy="256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991504" y="5455630"/>
              <a:ext cx="2569993" cy="340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Решение проблем</a:t>
              </a: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 flipH="1" flipV="1">
              <a:off x="7110101" y="4546363"/>
              <a:ext cx="1881403" cy="925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/>
          <p:cNvSpPr/>
          <p:nvPr/>
        </p:nvSpPr>
        <p:spPr>
          <a:xfrm>
            <a:off x="368871" y="3017409"/>
            <a:ext cx="4674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/>
              <a:t>Система менеджмента качества </a:t>
            </a:r>
            <a:r>
              <a:rPr lang="ru-RU" sz="1400" dirty="0"/>
              <a:t>– это набор специальных практик, внутренних политик, методик, целью которых является удовлетворение требований потребителей и предвосхищение их ожиданий относительно продуктов, услуг и сервисов, совершенствование деятельности на постоянной основе.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A5B864-A9C8-4832-BFA3-A890CE2D5689}"/>
              </a:ext>
            </a:extLst>
          </p:cNvPr>
          <p:cNvSpPr txBox="1"/>
          <p:nvPr/>
        </p:nvSpPr>
        <p:spPr>
          <a:xfrm>
            <a:off x="85458" y="68367"/>
            <a:ext cx="4058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Ориентированность на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33663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58" y="68367"/>
            <a:ext cx="378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Система менеджмента качества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350861"/>
              </p:ext>
            </p:extLst>
          </p:nvPr>
        </p:nvGraphicFramePr>
        <p:xfrm>
          <a:off x="2141764" y="1154370"/>
          <a:ext cx="7942452" cy="4725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39288" y="731646"/>
            <a:ext cx="280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Полнота сбора отчетности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5127" y="5772328"/>
            <a:ext cx="104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значение </a:t>
            </a:r>
          </a:p>
          <a:p>
            <a:pPr algn="ctr"/>
            <a:r>
              <a:rPr lang="ru-RU" sz="1200" dirty="0"/>
              <a:t>показателя</a:t>
            </a:r>
          </a:p>
          <a:p>
            <a:pPr algn="ctr"/>
            <a:r>
              <a:rPr lang="ru-RU" sz="1200" dirty="0"/>
              <a:t>в 2021 году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2630" y="5822586"/>
            <a:ext cx="104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Значение показателя </a:t>
            </a:r>
          </a:p>
          <a:p>
            <a:pPr algn="ctr"/>
            <a:r>
              <a:rPr lang="en-US" sz="1200" b="1" dirty="0"/>
              <a:t>II</a:t>
            </a:r>
            <a:r>
              <a:rPr lang="ru-RU" sz="1200" b="1" dirty="0"/>
              <a:t>-й</a:t>
            </a:r>
            <a:r>
              <a:rPr lang="en-US" sz="1200" b="1" dirty="0"/>
              <a:t> </a:t>
            </a:r>
            <a:r>
              <a:rPr lang="ru-RU" sz="1200" b="1" dirty="0"/>
              <a:t>квартал 2022 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5644" y="5831204"/>
            <a:ext cx="104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Целевой показатель на 2022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9870" y="53692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3926" y="53558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9385" y="53558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3441" y="53558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05958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0503" y="607671"/>
            <a:ext cx="10971308" cy="82211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200" b="1" dirty="0">
                <a:ea typeface="Verdana" panose="020B0604030504040204" pitchFamily="34" charset="0"/>
              </a:rPr>
              <a:t>ОБМЕН ЛУЧШИМ ОПЫТОМ И ПРАКТИКАМИ</a:t>
            </a:r>
          </a:p>
          <a:p>
            <a:pPr lvl="0">
              <a:spcBef>
                <a:spcPts val="0"/>
              </a:spcBef>
            </a:pPr>
            <a:r>
              <a:rPr lang="ru-RU" sz="1800" dirty="0">
                <a:ea typeface="Verdana" panose="020B0604030504040204" pitchFamily="34" charset="0"/>
              </a:rPr>
              <a:t>ЧЕРЕЗ ЦЕНТРЫ КОМПЕТЕНЦИЙ В КАЖДОМ ФЕДЕРАЛЬНОМ ОКРУГЕ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4" name="object 16">
              <a:extLst>
                <a:ext uri="{FF2B5EF4-FFF2-40B4-BE49-F238E27FC236}">
                  <a16:creationId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</p:spPr>
        <p:txBody>
          <a:bodyPr/>
          <a:lstStyle/>
          <a:p>
            <a:fld id="{66A53B08-E429-41C6-A27C-F21697FFA311}" type="slidenum">
              <a:rPr lang="ru-RU" smtClean="0"/>
              <a:t>15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0" name="object 11">
                <a:extLst>
                  <a:ext uri="{FF2B5EF4-FFF2-40B4-BE49-F238E27FC236}">
                    <a16:creationId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1" name="Группа 20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2" name="object 12">
                  <a:extLst>
                    <a:ext uri="{FF2B5EF4-FFF2-40B4-BE49-F238E27FC236}">
                      <a16:creationId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12">
                  <a:extLst>
                    <a:ext uri="{FF2B5EF4-FFF2-40B4-BE49-F238E27FC236}">
                      <a16:creationId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7863087-9A4E-42C9-908D-3C08B5D76733}"/>
              </a:ext>
            </a:extLst>
          </p:cNvPr>
          <p:cNvSpPr txBox="1"/>
          <p:nvPr/>
        </p:nvSpPr>
        <p:spPr>
          <a:xfrm>
            <a:off x="400504" y="1574953"/>
            <a:ext cx="6449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распространения проектов Бережливого</a:t>
            </a:r>
          </a:p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на все территориальные органы Росстата</a:t>
            </a:r>
          </a:p>
          <a:p>
            <a:r>
              <a:rPr lang="ru-RU" sz="1800" b="1" dirty="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создаем центры компетенций в каждом ФО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6E5B4C-1959-4026-B247-FCECE88EE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6" name="Текст 1">
            <a:extLst>
              <a:ext uri="{FF2B5EF4-FFF2-40B4-BE49-F238E27FC236}">
                <a16:creationId xmlns:a16="http://schemas.microsoft.com/office/drawing/2014/main" id="{1491C692-D24B-4129-A88A-8AA4ED11EC19}"/>
              </a:ext>
            </a:extLst>
          </p:cNvPr>
          <p:cNvSpPr txBox="1">
            <a:spLocks/>
          </p:cNvSpPr>
          <p:nvPr/>
        </p:nvSpPr>
        <p:spPr>
          <a:xfrm>
            <a:off x="6920844" y="952690"/>
            <a:ext cx="5172541" cy="5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rgbClr val="33428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dirty="0">
                <a:solidFill>
                  <a:srgbClr val="565E68"/>
                </a:solidFill>
                <a:latin typeface="+mn-lt"/>
              </a:rPr>
              <a:t>Люди — главный приоритет </a:t>
            </a:r>
            <a:endParaRPr lang="en-US" dirty="0">
              <a:solidFill>
                <a:srgbClr val="565E6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749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58" y="68367"/>
            <a:ext cx="5313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Эффективная система менеджмента качества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15" b="98056" l="4792" r="48646"/>
                    </a14:imgEffect>
                  </a14:imgLayer>
                </a14:imgProps>
              </a:ext>
            </a:extLst>
          </a:blip>
          <a:srcRect l="4426" t="19435" r="51357" b="1406"/>
          <a:stretch/>
        </p:blipFill>
        <p:spPr>
          <a:xfrm>
            <a:off x="658028" y="4606465"/>
            <a:ext cx="1922804" cy="1936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4408" y="3545131"/>
            <a:ext cx="3743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Постоянное совершенствование</a:t>
            </a:r>
          </a:p>
          <a:p>
            <a:pPr algn="ctr"/>
            <a:r>
              <a:rPr lang="ru-RU" sz="1600" dirty="0"/>
              <a:t>Сотрудник понимает, как может повлиять на рабочий процесс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" b="99375" l="5156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133" y="1356585"/>
            <a:ext cx="1857285" cy="18572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92009" y="562945"/>
            <a:ext cx="374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Выявление лидеров</a:t>
            </a:r>
          </a:p>
          <a:p>
            <a:pPr algn="ctr"/>
            <a:r>
              <a:rPr lang="ru-RU" sz="1600" b="1" dirty="0"/>
              <a:t>и формирование «Культуры успеха»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3599" y="1790670"/>
            <a:ext cx="374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Улучшения – внутренняя потребность сотрудника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19" b="77407" l="48333" r="72031"/>
                    </a14:imgEffect>
                  </a14:imgLayer>
                </a14:imgProps>
              </a:ext>
            </a:extLst>
          </a:blip>
          <a:srcRect l="48010" t="38425" r="28109" b="22969"/>
          <a:stretch/>
        </p:blipFill>
        <p:spPr>
          <a:xfrm>
            <a:off x="4727024" y="2638163"/>
            <a:ext cx="2606807" cy="2370565"/>
          </a:xfrm>
          <a:prstGeom prst="rect">
            <a:avLst/>
          </a:prstGeom>
        </p:spPr>
      </p:pic>
      <p:sp>
        <p:nvSpPr>
          <p:cNvPr id="13" name="Стрелка вправо с вырезом 12"/>
          <p:cNvSpPr/>
          <p:nvPr/>
        </p:nvSpPr>
        <p:spPr>
          <a:xfrm rot="20436153">
            <a:off x="2635076" y="4316074"/>
            <a:ext cx="1979914" cy="674989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с вырезом 21"/>
          <p:cNvSpPr/>
          <p:nvPr/>
        </p:nvSpPr>
        <p:spPr>
          <a:xfrm rot="20436153">
            <a:off x="7400072" y="2594855"/>
            <a:ext cx="1979914" cy="674989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r="13465"/>
          <a:stretch/>
        </p:blipFill>
        <p:spPr>
          <a:xfrm>
            <a:off x="8631848" y="3449055"/>
            <a:ext cx="3470714" cy="26372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36168" y="5115675"/>
            <a:ext cx="366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Ожидаемый результат: </a:t>
            </a:r>
            <a:r>
              <a:rPr lang="ru-RU" sz="1200" dirty="0"/>
              <a:t>формирование потребности у сотрудников к совершенствованию внутреннего уровня качества оказания услуг</a:t>
            </a:r>
            <a:r>
              <a:rPr lang="en-US" sz="1200" dirty="0"/>
              <a:t> (SLA)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620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B98F92-EF09-42AB-BBD0-6C8ABB781AFA}"/>
              </a:ext>
            </a:extLst>
          </p:cNvPr>
          <p:cNvSpPr txBox="1"/>
          <p:nvPr/>
        </p:nvSpPr>
        <p:spPr>
          <a:xfrm>
            <a:off x="85458" y="96075"/>
            <a:ext cx="2768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Бережливый офис – 5С</a:t>
            </a:r>
          </a:p>
        </p:txBody>
      </p:sp>
      <p:pic>
        <p:nvPicPr>
          <p:cNvPr id="5" name="Picture 3" descr="C:\Users\SichkarAA\Desktop\Фотофиксация\Упр здравоохр\211 к\Стало\IMG_7944.JPG">
            <a:extLst>
              <a:ext uri="{FF2B5EF4-FFF2-40B4-BE49-F238E27FC236}">
                <a16:creationId xmlns:a16="http://schemas.microsoft.com/office/drawing/2014/main" id="{931AA313-16B8-4C06-A291-1B76A9BD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28" y="741466"/>
            <a:ext cx="5721797" cy="4291348"/>
          </a:xfrm>
          <a:prstGeom prst="rect">
            <a:avLst/>
          </a:prstGeom>
          <a:noFill/>
          <a:ln w="28575">
            <a:solidFill>
              <a:srgbClr val="4FAF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ca-fs-05\Бережливый Росстат\01_Проекты Производственной Системы Росстата\01_Бережливый офис 5С\01_Бережливый офис ЦА\15_Аудит помещений\УПР 8\211\IMG_3636.JPG">
            <a:extLst>
              <a:ext uri="{FF2B5EF4-FFF2-40B4-BE49-F238E27FC236}">
                <a16:creationId xmlns:a16="http://schemas.microsoft.com/office/drawing/2014/main" id="{DFEB8678-9DAF-494B-A7C3-81CAD6B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6" y="741466"/>
            <a:ext cx="5721797" cy="42913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57466E-03E0-4627-A0A6-08F0764EA7E1}"/>
              </a:ext>
            </a:extLst>
          </p:cNvPr>
          <p:cNvSpPr/>
          <p:nvPr/>
        </p:nvSpPr>
        <p:spPr>
          <a:xfrm>
            <a:off x="286622" y="551533"/>
            <a:ext cx="995614" cy="345462"/>
          </a:xfrm>
          <a:prstGeom prst="rect">
            <a:avLst/>
          </a:prstGeom>
          <a:solidFill>
            <a:srgbClr val="E1002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Arial" panose="020B0604020202020204" pitchFamily="34" charset="0"/>
              </a:rPr>
              <a:t>Было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53E600-31E1-4212-ABB8-A1BCAE09C6AD}"/>
              </a:ext>
            </a:extLst>
          </p:cNvPr>
          <p:cNvSpPr/>
          <p:nvPr/>
        </p:nvSpPr>
        <p:spPr>
          <a:xfrm>
            <a:off x="6329843" y="552545"/>
            <a:ext cx="1021571" cy="34546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cs typeface="Arial" panose="020B0604020202020204" pitchFamily="34" charset="0"/>
              </a:rPr>
              <a:t>Стало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D8B1-18A2-49F1-908F-8D64B01FB2AF}"/>
              </a:ext>
            </a:extLst>
          </p:cNvPr>
          <p:cNvSpPr txBox="1"/>
          <p:nvPr/>
        </p:nvSpPr>
        <p:spPr>
          <a:xfrm>
            <a:off x="6130832" y="5117372"/>
            <a:ext cx="4267515" cy="1254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/>
              <a:t>Снижение расходов на бумагу для принтеров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Оптимизация расходов на закупку канцелярии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Энергетическая эффективность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Устранение потерь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5E266-E1C0-47EB-AFB5-CB3D659189DC}"/>
              </a:ext>
            </a:extLst>
          </p:cNvPr>
          <p:cNvSpPr txBox="1"/>
          <p:nvPr/>
        </p:nvSpPr>
        <p:spPr>
          <a:xfrm>
            <a:off x="111096" y="5121922"/>
            <a:ext cx="8348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cs typeface="Arial" panose="020B0604020202020204" pitchFamily="34" charset="0"/>
              </a:rPr>
              <a:t>Утилизировано </a:t>
            </a:r>
            <a:r>
              <a:rPr lang="ru-RU" sz="1600" b="1" dirty="0">
                <a:cs typeface="Arial" panose="020B0604020202020204" pitchFamily="34" charset="0"/>
              </a:rPr>
              <a:t>156 тонн </a:t>
            </a:r>
            <a:r>
              <a:rPr lang="ru-RU" sz="1600" dirty="0">
                <a:cs typeface="Arial" panose="020B0604020202020204" pitchFamily="34" charset="0"/>
              </a:rPr>
              <a:t>макулатуры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cs typeface="Arial" panose="020B0604020202020204" pitchFamily="34" charset="0"/>
              </a:rPr>
              <a:t>Утилизировано </a:t>
            </a:r>
            <a:r>
              <a:rPr lang="ru-RU" sz="1600" b="1" dirty="0">
                <a:cs typeface="Arial" panose="020B0604020202020204" pitchFamily="34" charset="0"/>
              </a:rPr>
              <a:t>1 424 ед. </a:t>
            </a:r>
            <a:r>
              <a:rPr lang="ru-RU" sz="1600" dirty="0">
                <a:cs typeface="Arial" panose="020B0604020202020204" pitchFamily="34" charset="0"/>
              </a:rPr>
              <a:t>устаревшей мебели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cs typeface="Arial" panose="020B0604020202020204" pitchFamily="34" charset="0"/>
              </a:rPr>
              <a:t>Утилизировано </a:t>
            </a:r>
            <a:r>
              <a:rPr lang="ru-RU" sz="1600" b="1" dirty="0">
                <a:cs typeface="Arial" panose="020B0604020202020204" pitchFamily="34" charset="0"/>
              </a:rPr>
              <a:t>2 585 ед. </a:t>
            </a:r>
            <a:r>
              <a:rPr lang="ru-RU" sz="1600" dirty="0">
                <a:cs typeface="Arial" panose="020B0604020202020204" pitchFamily="34" charset="0"/>
              </a:rPr>
              <a:t>устаревшей оргтехники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cs typeface="Arial" panose="020B0604020202020204" pitchFamily="34" charset="0"/>
              </a:rPr>
              <a:t>Удалено </a:t>
            </a:r>
            <a:r>
              <a:rPr lang="ru-RU" sz="1600" b="1" dirty="0">
                <a:cs typeface="Arial" panose="020B0604020202020204" pitchFamily="34" charset="0"/>
              </a:rPr>
              <a:t>1 978 м</a:t>
            </a:r>
            <a:r>
              <a:rPr lang="ru-RU" sz="1600" b="1" baseline="30000" dirty="0">
                <a:cs typeface="Arial" panose="020B0604020202020204" pitchFamily="34" charset="0"/>
              </a:rPr>
              <a:t>3</a:t>
            </a:r>
            <a:r>
              <a:rPr lang="ru-RU" sz="1600" b="1" dirty="0">
                <a:cs typeface="Arial" panose="020B0604020202020204" pitchFamily="34" charset="0"/>
              </a:rPr>
              <a:t> </a:t>
            </a:r>
            <a:r>
              <a:rPr lang="ru-RU" sz="1600" dirty="0">
                <a:cs typeface="Arial" panose="020B0604020202020204" pitchFamily="34" charset="0"/>
              </a:rPr>
              <a:t>ненужных предметов</a:t>
            </a:r>
          </a:p>
          <a:p>
            <a:pPr>
              <a:lnSpc>
                <a:spcPct val="120000"/>
              </a:lnSpc>
            </a:pPr>
            <a:r>
              <a:rPr lang="ru-RU" sz="1600" spc="-20" dirty="0">
                <a:cs typeface="Arial" panose="020B0604020202020204" pitchFamily="34" charset="0"/>
              </a:rPr>
              <a:t>Освобождено </a:t>
            </a:r>
            <a:r>
              <a:rPr lang="ru-RU" sz="1600" b="1" spc="-20" dirty="0">
                <a:cs typeface="Arial" panose="020B0604020202020204" pitchFamily="34" charset="0"/>
              </a:rPr>
              <a:t>2 582 м</a:t>
            </a:r>
            <a:r>
              <a:rPr lang="ru-RU" sz="1600" b="1" spc="-20" baseline="30000" dirty="0">
                <a:cs typeface="Arial" panose="020B0604020202020204" pitchFamily="34" charset="0"/>
              </a:rPr>
              <a:t>2</a:t>
            </a:r>
            <a:r>
              <a:rPr lang="ru-RU" sz="1600" b="1" spc="-20" dirty="0">
                <a:cs typeface="Arial" panose="020B0604020202020204" pitchFamily="34" charset="0"/>
              </a:rPr>
              <a:t> </a:t>
            </a:r>
            <a:r>
              <a:rPr lang="ru-RU" sz="1600" spc="-20" dirty="0">
                <a:cs typeface="Arial" panose="020B0604020202020204" pitchFamily="34" charset="0"/>
              </a:rPr>
              <a:t>в зданиях территориальных органов Росстата</a:t>
            </a:r>
          </a:p>
        </p:txBody>
      </p:sp>
    </p:spTree>
    <p:extLst>
      <p:ext uri="{BB962C8B-B14F-4D97-AF65-F5344CB8AC3E}">
        <p14:creationId xmlns:p14="http://schemas.microsoft.com/office/powerpoint/2010/main" val="1517384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B98F92-EF09-42AB-BBD0-6C8ABB781AFA}"/>
              </a:ext>
            </a:extLst>
          </p:cNvPr>
          <p:cNvSpPr txBox="1"/>
          <p:nvPr/>
        </p:nvSpPr>
        <p:spPr>
          <a:xfrm>
            <a:off x="85458" y="96075"/>
            <a:ext cx="3650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Примеры проектов улучшений</a:t>
            </a:r>
          </a:p>
        </p:txBody>
      </p:sp>
      <p:sp>
        <p:nvSpPr>
          <p:cNvPr id="10" name="Прямоугольник: скругленные углы 35">
            <a:extLst>
              <a:ext uri="{FF2B5EF4-FFF2-40B4-BE49-F238E27FC236}">
                <a16:creationId xmlns:a16="http://schemas.microsoft.com/office/drawing/2014/main" id="{9708CAD9-D6FE-4DE2-B2A2-E19332DFC5BF}"/>
              </a:ext>
            </a:extLst>
          </p:cNvPr>
          <p:cNvSpPr/>
          <p:nvPr/>
        </p:nvSpPr>
        <p:spPr>
          <a:xfrm>
            <a:off x="159257" y="1684006"/>
            <a:ext cx="4771120" cy="1501321"/>
          </a:xfrm>
          <a:prstGeom prst="roundRect">
            <a:avLst>
              <a:gd name="adj" fmla="val 4034"/>
            </a:avLst>
          </a:prstGeom>
          <a:solidFill>
            <a:srgbClr val="DFDF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37">
            <a:extLst>
              <a:ext uri="{FF2B5EF4-FFF2-40B4-BE49-F238E27FC236}">
                <a16:creationId xmlns:a16="http://schemas.microsoft.com/office/drawing/2014/main" id="{4C3FED4D-0E20-4CFA-B226-240894E422B1}"/>
              </a:ext>
            </a:extLst>
          </p:cNvPr>
          <p:cNvSpPr/>
          <p:nvPr/>
        </p:nvSpPr>
        <p:spPr>
          <a:xfrm>
            <a:off x="142165" y="3837545"/>
            <a:ext cx="4771120" cy="2349610"/>
          </a:xfrm>
          <a:prstGeom prst="roundRect">
            <a:avLst>
              <a:gd name="adj" fmla="val 4034"/>
            </a:avLst>
          </a:prstGeom>
          <a:solidFill>
            <a:srgbClr val="DFDFD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19D9E-6ADB-4123-9B73-259F0037D3B3}"/>
              </a:ext>
            </a:extLst>
          </p:cNvPr>
          <p:cNvSpPr txBox="1"/>
          <p:nvPr/>
        </p:nvSpPr>
        <p:spPr>
          <a:xfrm>
            <a:off x="227433" y="1746491"/>
            <a:ext cx="261107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одернизированы: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D3457-3F96-4EA9-91D5-D00AF1F87B93}"/>
              </a:ext>
            </a:extLst>
          </p:cNvPr>
          <p:cNvSpPr txBox="1"/>
          <p:nvPr/>
        </p:nvSpPr>
        <p:spPr>
          <a:xfrm>
            <a:off x="210341" y="3902738"/>
            <a:ext cx="165472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Открыты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75D40-8C69-408F-B11C-EF45E890BBD7}"/>
              </a:ext>
            </a:extLst>
          </p:cNvPr>
          <p:cNvSpPr txBox="1"/>
          <p:nvPr/>
        </p:nvSpPr>
        <p:spPr>
          <a:xfrm>
            <a:off x="970820" y="2231950"/>
            <a:ext cx="1258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конференц-зал</a:t>
            </a:r>
            <a:endParaRPr lang="ru-RU" sz="16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EDACBD4-ADE9-4D2D-8FB6-4A7AB2E2A5CF}"/>
              </a:ext>
            </a:extLst>
          </p:cNvPr>
          <p:cNvCxnSpPr>
            <a:cxnSpLocks/>
          </p:cNvCxnSpPr>
          <p:nvPr/>
        </p:nvCxnSpPr>
        <p:spPr>
          <a:xfrm>
            <a:off x="329609" y="2945660"/>
            <a:ext cx="186119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29052BE-3768-41C7-91F2-E4D1C19CF273}"/>
              </a:ext>
            </a:extLst>
          </p:cNvPr>
          <p:cNvCxnSpPr>
            <a:cxnSpLocks/>
          </p:cNvCxnSpPr>
          <p:nvPr/>
        </p:nvCxnSpPr>
        <p:spPr>
          <a:xfrm>
            <a:off x="2818809" y="2945660"/>
            <a:ext cx="186119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950BE8-C6BC-4BC7-AB22-E11CAB16A5D9}"/>
              </a:ext>
            </a:extLst>
          </p:cNvPr>
          <p:cNvSpPr txBox="1"/>
          <p:nvPr/>
        </p:nvSpPr>
        <p:spPr>
          <a:xfrm>
            <a:off x="3370772" y="2355060"/>
            <a:ext cx="1420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столовая</a:t>
            </a:r>
            <a:endParaRPr lang="ru-RU" sz="1600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6C17C7F-9C2C-4CD2-8784-0275475F462B}"/>
              </a:ext>
            </a:extLst>
          </p:cNvPr>
          <p:cNvCxnSpPr>
            <a:cxnSpLocks/>
          </p:cNvCxnSpPr>
          <p:nvPr/>
        </p:nvCxnSpPr>
        <p:spPr>
          <a:xfrm>
            <a:off x="312517" y="5094333"/>
            <a:ext cx="186119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3FB80BF-9AD8-4D6A-9D66-1CFE34DCFF48}"/>
              </a:ext>
            </a:extLst>
          </p:cNvPr>
          <p:cNvCxnSpPr>
            <a:cxnSpLocks/>
          </p:cNvCxnSpPr>
          <p:nvPr/>
        </p:nvCxnSpPr>
        <p:spPr>
          <a:xfrm>
            <a:off x="2801717" y="5094333"/>
            <a:ext cx="186119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B15285A-09BD-4407-BA5A-95410C426036}"/>
              </a:ext>
            </a:extLst>
          </p:cNvPr>
          <p:cNvCxnSpPr>
            <a:cxnSpLocks/>
          </p:cNvCxnSpPr>
          <p:nvPr/>
        </p:nvCxnSpPr>
        <p:spPr>
          <a:xfrm>
            <a:off x="312517" y="5957933"/>
            <a:ext cx="186119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CA05451-F756-46E2-BB6F-77F7A5E8859A}"/>
              </a:ext>
            </a:extLst>
          </p:cNvPr>
          <p:cNvCxnSpPr>
            <a:cxnSpLocks/>
          </p:cNvCxnSpPr>
          <p:nvPr/>
        </p:nvCxnSpPr>
        <p:spPr>
          <a:xfrm>
            <a:off x="2801717" y="5957933"/>
            <a:ext cx="186119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58DC039-163C-4D83-8BC2-30620A69AE83}"/>
              </a:ext>
            </a:extLst>
          </p:cNvPr>
          <p:cNvSpPr txBox="1"/>
          <p:nvPr/>
        </p:nvSpPr>
        <p:spPr>
          <a:xfrm>
            <a:off x="953728" y="4406809"/>
            <a:ext cx="1533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спортивный зал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0CEC6C-73E9-4494-A5CB-6986791188E6}"/>
              </a:ext>
            </a:extLst>
          </p:cNvPr>
          <p:cNvSpPr txBox="1"/>
          <p:nvPr/>
        </p:nvSpPr>
        <p:spPr>
          <a:xfrm>
            <a:off x="3353680" y="4406809"/>
            <a:ext cx="1495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медицинский кабинет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52D575-9745-437C-BDCA-33BADB6DFF39}"/>
              </a:ext>
            </a:extLst>
          </p:cNvPr>
          <p:cNvSpPr txBox="1"/>
          <p:nvPr/>
        </p:nvSpPr>
        <p:spPr>
          <a:xfrm>
            <a:off x="953728" y="5342235"/>
            <a:ext cx="1386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кофе-пойнт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181BC2-C425-4EC6-9B2F-B9EF6EB8F10B}"/>
              </a:ext>
            </a:extLst>
          </p:cNvPr>
          <p:cNvSpPr txBox="1"/>
          <p:nvPr/>
        </p:nvSpPr>
        <p:spPr>
          <a:xfrm>
            <a:off x="3353680" y="5219125"/>
            <a:ext cx="1467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комнаты переговоров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DA9BEB2-06F5-49F8-8D0F-2950EBA1E099}"/>
              </a:ext>
            </a:extLst>
          </p:cNvPr>
          <p:cNvGrpSpPr/>
          <p:nvPr/>
        </p:nvGrpSpPr>
        <p:grpSpPr>
          <a:xfrm>
            <a:off x="331162" y="2262053"/>
            <a:ext cx="608694" cy="556590"/>
            <a:chOff x="139700" y="1516830"/>
            <a:chExt cx="4876799" cy="4459338"/>
          </a:xfrm>
        </p:grpSpPr>
        <p:sp>
          <p:nvSpPr>
            <p:cNvPr id="28" name="Рисунок 5">
              <a:extLst>
                <a:ext uri="{FF2B5EF4-FFF2-40B4-BE49-F238E27FC236}">
                  <a16:creationId xmlns:a16="http://schemas.microsoft.com/office/drawing/2014/main" id="{0C4ECB24-C638-4CD6-97C3-45BC7FFAC463}"/>
                </a:ext>
              </a:extLst>
            </p:cNvPr>
            <p:cNvSpPr/>
            <p:nvPr/>
          </p:nvSpPr>
          <p:spPr>
            <a:xfrm>
              <a:off x="216757" y="1516830"/>
              <a:ext cx="4722780" cy="4459224"/>
            </a:xfrm>
            <a:custGeom>
              <a:avLst/>
              <a:gdLst>
                <a:gd name="connsiteX0" fmla="*/ 0 w 4722780"/>
                <a:gd name="connsiteY0" fmla="*/ 0 h 4459224"/>
                <a:gd name="connsiteX1" fmla="*/ 4722781 w 4722780"/>
                <a:gd name="connsiteY1" fmla="*/ 0 h 4459224"/>
                <a:gd name="connsiteX2" fmla="*/ 4722781 w 4722780"/>
                <a:gd name="connsiteY2" fmla="*/ 4459224 h 4459224"/>
                <a:gd name="connsiteX3" fmla="*/ 0 w 4722780"/>
                <a:gd name="connsiteY3" fmla="*/ 4459224 h 44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2780" h="4459224">
                  <a:moveTo>
                    <a:pt x="0" y="0"/>
                  </a:moveTo>
                  <a:lnTo>
                    <a:pt x="4722781" y="0"/>
                  </a:lnTo>
                  <a:lnTo>
                    <a:pt x="4722781" y="4459224"/>
                  </a:lnTo>
                  <a:lnTo>
                    <a:pt x="0" y="4459224"/>
                  </a:lnTo>
                  <a:close/>
                </a:path>
              </a:pathLst>
            </a:custGeom>
            <a:solidFill>
              <a:srgbClr val="3342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Рисунок 5">
              <a:extLst>
                <a:ext uri="{FF2B5EF4-FFF2-40B4-BE49-F238E27FC236}">
                  <a16:creationId xmlns:a16="http://schemas.microsoft.com/office/drawing/2014/main" id="{0C4ECB24-C638-4CD6-97C3-45BC7FFAC463}"/>
                </a:ext>
              </a:extLst>
            </p:cNvPr>
            <p:cNvSpPr/>
            <p:nvPr/>
          </p:nvSpPr>
          <p:spPr>
            <a:xfrm>
              <a:off x="216728" y="1516830"/>
              <a:ext cx="4722533" cy="4459252"/>
            </a:xfrm>
            <a:custGeom>
              <a:avLst/>
              <a:gdLst>
                <a:gd name="connsiteX0" fmla="*/ 2727236 w 4722533"/>
                <a:gd name="connsiteY0" fmla="*/ 0 h 4459252"/>
                <a:gd name="connsiteX1" fmla="*/ 2361524 w 4722533"/>
                <a:gd name="connsiteY1" fmla="*/ 0 h 4459252"/>
                <a:gd name="connsiteX2" fmla="*/ 2361010 w 4722533"/>
                <a:gd name="connsiteY2" fmla="*/ 0 h 4459252"/>
                <a:gd name="connsiteX3" fmla="*/ 1995297 w 4722533"/>
                <a:gd name="connsiteY3" fmla="*/ 0 h 4459252"/>
                <a:gd name="connsiteX4" fmla="*/ 0 w 4722533"/>
                <a:gd name="connsiteY4" fmla="*/ 4459253 h 4459252"/>
                <a:gd name="connsiteX5" fmla="*/ 2361010 w 4722533"/>
                <a:gd name="connsiteY5" fmla="*/ 4459253 h 4459252"/>
                <a:gd name="connsiteX6" fmla="*/ 2361524 w 4722533"/>
                <a:gd name="connsiteY6" fmla="*/ 4459253 h 4459252"/>
                <a:gd name="connsiteX7" fmla="*/ 4722533 w 4722533"/>
                <a:gd name="connsiteY7" fmla="*/ 4459253 h 4459252"/>
                <a:gd name="connsiteX8" fmla="*/ 2727236 w 4722533"/>
                <a:gd name="connsiteY8" fmla="*/ 0 h 44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2533" h="4459252">
                  <a:moveTo>
                    <a:pt x="2727236" y="0"/>
                  </a:moveTo>
                  <a:lnTo>
                    <a:pt x="2361524" y="0"/>
                  </a:lnTo>
                  <a:lnTo>
                    <a:pt x="2361010" y="0"/>
                  </a:lnTo>
                  <a:lnTo>
                    <a:pt x="1995297" y="0"/>
                  </a:lnTo>
                  <a:cubicBezTo>
                    <a:pt x="1995297" y="2042570"/>
                    <a:pt x="0" y="4459253"/>
                    <a:pt x="0" y="4459253"/>
                  </a:cubicBezTo>
                  <a:lnTo>
                    <a:pt x="2361010" y="4459253"/>
                  </a:lnTo>
                  <a:lnTo>
                    <a:pt x="2361524" y="4459253"/>
                  </a:lnTo>
                  <a:lnTo>
                    <a:pt x="4722533" y="4459253"/>
                  </a:lnTo>
                  <a:cubicBezTo>
                    <a:pt x="4722533" y="4459262"/>
                    <a:pt x="2727236" y="2042579"/>
                    <a:pt x="2727236" y="0"/>
                  </a:cubicBezTo>
                  <a:close/>
                </a:path>
              </a:pathLst>
            </a:custGeom>
            <a:solidFill>
              <a:srgbClr val="697B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Рисунок 5">
              <a:extLst>
                <a:ext uri="{FF2B5EF4-FFF2-40B4-BE49-F238E27FC236}">
                  <a16:creationId xmlns:a16="http://schemas.microsoft.com/office/drawing/2014/main" id="{0C4ECB24-C638-4CD6-97C3-45BC7FFAC463}"/>
                </a:ext>
              </a:extLst>
            </p:cNvPr>
            <p:cNvSpPr/>
            <p:nvPr/>
          </p:nvSpPr>
          <p:spPr>
            <a:xfrm>
              <a:off x="216757" y="4592662"/>
              <a:ext cx="4722780" cy="1383506"/>
            </a:xfrm>
            <a:custGeom>
              <a:avLst/>
              <a:gdLst>
                <a:gd name="connsiteX0" fmla="*/ 0 w 4722780"/>
                <a:gd name="connsiteY0" fmla="*/ 0 h 1383506"/>
                <a:gd name="connsiteX1" fmla="*/ 4722781 w 4722780"/>
                <a:gd name="connsiteY1" fmla="*/ 0 h 1383506"/>
                <a:gd name="connsiteX2" fmla="*/ 4722781 w 4722780"/>
                <a:gd name="connsiteY2" fmla="*/ 1383506 h 1383506"/>
                <a:gd name="connsiteX3" fmla="*/ 0 w 4722780"/>
                <a:gd name="connsiteY3" fmla="*/ 1383506 h 138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2780" h="1383506">
                  <a:moveTo>
                    <a:pt x="0" y="0"/>
                  </a:moveTo>
                  <a:lnTo>
                    <a:pt x="4722781" y="0"/>
                  </a:lnTo>
                  <a:lnTo>
                    <a:pt x="4722781" y="1383506"/>
                  </a:lnTo>
                  <a:lnTo>
                    <a:pt x="0" y="1383506"/>
                  </a:lnTo>
                  <a:close/>
                </a:path>
              </a:pathLst>
            </a:custGeom>
            <a:solidFill>
              <a:srgbClr val="DDA0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Рисунок 5">
              <a:extLst>
                <a:ext uri="{FF2B5EF4-FFF2-40B4-BE49-F238E27FC236}">
                  <a16:creationId xmlns:a16="http://schemas.microsoft.com/office/drawing/2014/main" id="{0C4ECB24-C638-4CD6-97C3-45BC7FFAC463}"/>
                </a:ext>
              </a:extLst>
            </p:cNvPr>
            <p:cNvSpPr/>
            <p:nvPr/>
          </p:nvSpPr>
          <p:spPr>
            <a:xfrm>
              <a:off x="216719" y="4592624"/>
              <a:ext cx="3752192" cy="399688"/>
            </a:xfrm>
            <a:custGeom>
              <a:avLst/>
              <a:gdLst>
                <a:gd name="connsiteX0" fmla="*/ 3752193 w 3752192"/>
                <a:gd name="connsiteY0" fmla="*/ 0 h 399688"/>
                <a:gd name="connsiteX1" fmla="*/ 0 w 3752192"/>
                <a:gd name="connsiteY1" fmla="*/ 0 h 399688"/>
                <a:gd name="connsiteX2" fmla="*/ 0 w 3752192"/>
                <a:gd name="connsiteY2" fmla="*/ 399688 h 399688"/>
                <a:gd name="connsiteX3" fmla="*/ 3167234 w 3752192"/>
                <a:gd name="connsiteY3" fmla="*/ 399688 h 399688"/>
                <a:gd name="connsiteX4" fmla="*/ 3752193 w 3752192"/>
                <a:gd name="connsiteY4" fmla="*/ 0 h 3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2192" h="399688">
                  <a:moveTo>
                    <a:pt x="3752193" y="0"/>
                  </a:moveTo>
                  <a:lnTo>
                    <a:pt x="0" y="0"/>
                  </a:lnTo>
                  <a:lnTo>
                    <a:pt x="0" y="399688"/>
                  </a:lnTo>
                  <a:lnTo>
                    <a:pt x="3167234" y="399688"/>
                  </a:lnTo>
                  <a:cubicBezTo>
                    <a:pt x="3433486" y="399688"/>
                    <a:pt x="3660848" y="233905"/>
                    <a:pt x="3752193" y="0"/>
                  </a:cubicBezTo>
                  <a:close/>
                </a:path>
              </a:pathLst>
            </a:custGeom>
            <a:solidFill>
              <a:srgbClr val="E8AD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Рисунок 5">
              <a:extLst>
                <a:ext uri="{FF2B5EF4-FFF2-40B4-BE49-F238E27FC236}">
                  <a16:creationId xmlns:a16="http://schemas.microsoft.com/office/drawing/2014/main" id="{0C4ECB24-C638-4CD6-97C3-45BC7FFAC463}"/>
                </a:ext>
              </a:extLst>
            </p:cNvPr>
            <p:cNvSpPr/>
            <p:nvPr/>
          </p:nvSpPr>
          <p:spPr>
            <a:xfrm>
              <a:off x="216719" y="1516830"/>
              <a:ext cx="1680095" cy="4459262"/>
            </a:xfrm>
            <a:custGeom>
              <a:avLst/>
              <a:gdLst>
                <a:gd name="connsiteX0" fmla="*/ 685943 w 1680095"/>
                <a:gd name="connsiteY0" fmla="*/ 4459262 h 4459262"/>
                <a:gd name="connsiteX1" fmla="*/ 0 w 1680095"/>
                <a:gd name="connsiteY1" fmla="*/ 4459262 h 4459262"/>
                <a:gd name="connsiteX2" fmla="*/ 0 w 1680095"/>
                <a:gd name="connsiteY2" fmla="*/ 0 h 4459262"/>
                <a:gd name="connsiteX3" fmla="*/ 1606925 w 1680095"/>
                <a:gd name="connsiteY3" fmla="*/ 0 h 4459262"/>
                <a:gd name="connsiteX4" fmla="*/ 426910 w 1680095"/>
                <a:gd name="connsiteY4" fmla="*/ 2276780 h 4459262"/>
                <a:gd name="connsiteX5" fmla="*/ 791594 w 1680095"/>
                <a:gd name="connsiteY5" fmla="*/ 4397112 h 4459262"/>
                <a:gd name="connsiteX6" fmla="*/ 685943 w 1680095"/>
                <a:gd name="connsiteY6" fmla="*/ 4459262 h 445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0095" h="4459262">
                  <a:moveTo>
                    <a:pt x="685943" y="4459262"/>
                  </a:moveTo>
                  <a:lnTo>
                    <a:pt x="0" y="4459262"/>
                  </a:lnTo>
                  <a:lnTo>
                    <a:pt x="0" y="0"/>
                  </a:lnTo>
                  <a:lnTo>
                    <a:pt x="1606925" y="0"/>
                  </a:lnTo>
                  <a:cubicBezTo>
                    <a:pt x="2037541" y="823046"/>
                    <a:pt x="426910" y="2276780"/>
                    <a:pt x="426910" y="2276780"/>
                  </a:cubicBezTo>
                  <a:cubicBezTo>
                    <a:pt x="426910" y="2276780"/>
                    <a:pt x="1040197" y="3945722"/>
                    <a:pt x="791594" y="4397112"/>
                  </a:cubicBezTo>
                  <a:cubicBezTo>
                    <a:pt x="770420" y="4435536"/>
                    <a:pt x="729844" y="4459262"/>
                    <a:pt x="685943" y="4459262"/>
                  </a:cubicBezTo>
                  <a:close/>
                </a:path>
              </a:pathLst>
            </a:custGeom>
            <a:solidFill>
              <a:srgbClr val="8600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33" name="Рисунок 5">
              <a:extLst>
                <a:ext uri="{FF2B5EF4-FFF2-40B4-BE49-F238E27FC236}">
                  <a16:creationId xmlns:a16="http://schemas.microsoft.com/office/drawing/2014/main" id="{5CA80238-7E3D-4981-976E-045441F1E8C2}"/>
                </a:ext>
              </a:extLst>
            </p:cNvPr>
            <p:cNvGrpSpPr/>
            <p:nvPr/>
          </p:nvGrpSpPr>
          <p:grpSpPr>
            <a:xfrm>
              <a:off x="216719" y="1516830"/>
              <a:ext cx="1680095" cy="4459262"/>
              <a:chOff x="216719" y="1516830"/>
              <a:chExt cx="1680095" cy="4459262"/>
            </a:xfrm>
            <a:solidFill>
              <a:srgbClr val="EF4A50"/>
            </a:solidFill>
          </p:grpSpPr>
          <p:sp>
            <p:nvSpPr>
              <p:cNvPr id="58" name="Полилиния: фигура 14">
                <a:extLst>
                  <a:ext uri="{FF2B5EF4-FFF2-40B4-BE49-F238E27FC236}">
                    <a16:creationId xmlns:a16="http://schemas.microsoft.com/office/drawing/2014/main" id="{DC2EB4B8-A2A7-47AC-9B55-56AF2E532AAF}"/>
                  </a:ext>
                </a:extLst>
              </p:cNvPr>
              <p:cNvSpPr/>
              <p:nvPr/>
            </p:nvSpPr>
            <p:spPr>
              <a:xfrm>
                <a:off x="216719" y="1516830"/>
                <a:ext cx="547002" cy="4459252"/>
              </a:xfrm>
              <a:custGeom>
                <a:avLst/>
                <a:gdLst>
                  <a:gd name="connsiteX0" fmla="*/ 440503 w 547002"/>
                  <a:gd name="connsiteY0" fmla="*/ 4397102 h 4459252"/>
                  <a:gd name="connsiteX1" fmla="*/ 135388 w 547002"/>
                  <a:gd name="connsiteY1" fmla="*/ 2276780 h 4459252"/>
                  <a:gd name="connsiteX2" fmla="*/ 484565 w 547002"/>
                  <a:gd name="connsiteY2" fmla="*/ 0 h 4459252"/>
                  <a:gd name="connsiteX3" fmla="*/ 0 w 547002"/>
                  <a:gd name="connsiteY3" fmla="*/ 0 h 4459252"/>
                  <a:gd name="connsiteX4" fmla="*/ 0 w 547002"/>
                  <a:gd name="connsiteY4" fmla="*/ 4459253 h 4459252"/>
                  <a:gd name="connsiteX5" fmla="*/ 334851 w 547002"/>
                  <a:gd name="connsiteY5" fmla="*/ 4459253 h 4459252"/>
                  <a:gd name="connsiteX6" fmla="*/ 440503 w 547002"/>
                  <a:gd name="connsiteY6" fmla="*/ 4397102 h 4459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002" h="4459252">
                    <a:moveTo>
                      <a:pt x="440503" y="4397102"/>
                    </a:moveTo>
                    <a:cubicBezTo>
                      <a:pt x="689105" y="3945722"/>
                      <a:pt x="135388" y="2276780"/>
                      <a:pt x="135388" y="2276780"/>
                    </a:cubicBezTo>
                    <a:cubicBezTo>
                      <a:pt x="135388" y="2276780"/>
                      <a:pt x="738597" y="853802"/>
                      <a:pt x="484565" y="0"/>
                    </a:cubicBezTo>
                    <a:lnTo>
                      <a:pt x="0" y="0"/>
                    </a:lnTo>
                    <a:lnTo>
                      <a:pt x="0" y="4459253"/>
                    </a:lnTo>
                    <a:lnTo>
                      <a:pt x="334851" y="4459253"/>
                    </a:lnTo>
                    <a:cubicBezTo>
                      <a:pt x="378762" y="4459262"/>
                      <a:pt x="419338" y="4435536"/>
                      <a:pt x="440503" y="4397102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: фигура 15">
                <a:extLst>
                  <a:ext uri="{FF2B5EF4-FFF2-40B4-BE49-F238E27FC236}">
                    <a16:creationId xmlns:a16="http://schemas.microsoft.com/office/drawing/2014/main" id="{C5D44922-3F84-4072-9D59-B5B1C822454D}"/>
                  </a:ext>
                </a:extLst>
              </p:cNvPr>
              <p:cNvSpPr/>
              <p:nvPr/>
            </p:nvSpPr>
            <p:spPr>
              <a:xfrm>
                <a:off x="352107" y="1516830"/>
                <a:ext cx="1544707" cy="4459262"/>
              </a:xfrm>
              <a:custGeom>
                <a:avLst/>
                <a:gdLst>
                  <a:gd name="connsiteX0" fmla="*/ 1471536 w 1544707"/>
                  <a:gd name="connsiteY0" fmla="*/ 0 h 4459262"/>
                  <a:gd name="connsiteX1" fmla="*/ 1124598 w 1544707"/>
                  <a:gd name="connsiteY1" fmla="*/ 0 h 4459262"/>
                  <a:gd name="connsiteX2" fmla="*/ 0 w 1544707"/>
                  <a:gd name="connsiteY2" fmla="*/ 2276780 h 4459262"/>
                  <a:gd name="connsiteX3" fmla="*/ 305114 w 1544707"/>
                  <a:gd name="connsiteY3" fmla="*/ 4397112 h 4459262"/>
                  <a:gd name="connsiteX4" fmla="*/ 199463 w 1544707"/>
                  <a:gd name="connsiteY4" fmla="*/ 4459262 h 4459262"/>
                  <a:gd name="connsiteX5" fmla="*/ 550545 w 1544707"/>
                  <a:gd name="connsiteY5" fmla="*/ 4459262 h 4459262"/>
                  <a:gd name="connsiteX6" fmla="*/ 656196 w 1544707"/>
                  <a:gd name="connsiteY6" fmla="*/ 4397112 h 4459262"/>
                  <a:gd name="connsiteX7" fmla="*/ 291513 w 1544707"/>
                  <a:gd name="connsiteY7" fmla="*/ 2276780 h 4459262"/>
                  <a:gd name="connsiteX8" fmla="*/ 1471536 w 1544707"/>
                  <a:gd name="connsiteY8" fmla="*/ 0 h 445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4707" h="4459262">
                    <a:moveTo>
                      <a:pt x="1471536" y="0"/>
                    </a:moveTo>
                    <a:lnTo>
                      <a:pt x="1124598" y="0"/>
                    </a:lnTo>
                    <a:cubicBezTo>
                      <a:pt x="1017175" y="1324042"/>
                      <a:pt x="0" y="2276780"/>
                      <a:pt x="0" y="2276780"/>
                    </a:cubicBezTo>
                    <a:cubicBezTo>
                      <a:pt x="0" y="2276780"/>
                      <a:pt x="553717" y="3945722"/>
                      <a:pt x="305114" y="4397112"/>
                    </a:cubicBezTo>
                    <a:cubicBezTo>
                      <a:pt x="283950" y="4435545"/>
                      <a:pt x="243373" y="4459262"/>
                      <a:pt x="199463" y="4459262"/>
                    </a:cubicBezTo>
                    <a:lnTo>
                      <a:pt x="550545" y="4459262"/>
                    </a:lnTo>
                    <a:cubicBezTo>
                      <a:pt x="594455" y="4459262"/>
                      <a:pt x="635032" y="4435545"/>
                      <a:pt x="656196" y="4397112"/>
                    </a:cubicBezTo>
                    <a:cubicBezTo>
                      <a:pt x="904799" y="3945731"/>
                      <a:pt x="291513" y="2276780"/>
                      <a:pt x="291513" y="2276780"/>
                    </a:cubicBezTo>
                    <a:cubicBezTo>
                      <a:pt x="291513" y="2276780"/>
                      <a:pt x="1902152" y="823046"/>
                      <a:pt x="1471536" y="0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4" name="Рисунок 5">
              <a:extLst>
                <a:ext uri="{FF2B5EF4-FFF2-40B4-BE49-F238E27FC236}">
                  <a16:creationId xmlns:a16="http://schemas.microsoft.com/office/drawing/2014/main" id="{A0107635-A488-4C16-98F8-0195F8E484B2}"/>
                </a:ext>
              </a:extLst>
            </p:cNvPr>
            <p:cNvSpPr/>
            <p:nvPr/>
          </p:nvSpPr>
          <p:spPr>
            <a:xfrm>
              <a:off x="139700" y="3705904"/>
              <a:ext cx="630164" cy="292426"/>
            </a:xfrm>
            <a:custGeom>
              <a:avLst/>
              <a:gdLst>
                <a:gd name="connsiteX0" fmla="*/ 559594 w 630164"/>
                <a:gd name="connsiteY0" fmla="*/ 292427 h 292426"/>
                <a:gd name="connsiteX1" fmla="*/ 70571 w 630164"/>
                <a:gd name="connsiteY1" fmla="*/ 292427 h 292426"/>
                <a:gd name="connsiteX2" fmla="*/ 0 w 630164"/>
                <a:gd name="connsiteY2" fmla="*/ 221856 h 292426"/>
                <a:gd name="connsiteX3" fmla="*/ 0 w 630164"/>
                <a:gd name="connsiteY3" fmla="*/ 70571 h 292426"/>
                <a:gd name="connsiteX4" fmla="*/ 70571 w 630164"/>
                <a:gd name="connsiteY4" fmla="*/ 0 h 292426"/>
                <a:gd name="connsiteX5" fmla="*/ 559594 w 630164"/>
                <a:gd name="connsiteY5" fmla="*/ 0 h 292426"/>
                <a:gd name="connsiteX6" fmla="*/ 630164 w 630164"/>
                <a:gd name="connsiteY6" fmla="*/ 70571 h 292426"/>
                <a:gd name="connsiteX7" fmla="*/ 630164 w 630164"/>
                <a:gd name="connsiteY7" fmla="*/ 221856 h 292426"/>
                <a:gd name="connsiteX8" fmla="*/ 559594 w 630164"/>
                <a:gd name="connsiteY8" fmla="*/ 292427 h 29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164" h="292426">
                  <a:moveTo>
                    <a:pt x="559594" y="292427"/>
                  </a:moveTo>
                  <a:lnTo>
                    <a:pt x="70571" y="292427"/>
                  </a:lnTo>
                  <a:cubicBezTo>
                    <a:pt x="31594" y="292427"/>
                    <a:pt x="0" y="260833"/>
                    <a:pt x="0" y="221856"/>
                  </a:cubicBezTo>
                  <a:lnTo>
                    <a:pt x="0" y="70571"/>
                  </a:lnTo>
                  <a:cubicBezTo>
                    <a:pt x="0" y="31594"/>
                    <a:pt x="31594" y="0"/>
                    <a:pt x="70571" y="0"/>
                  </a:cubicBezTo>
                  <a:lnTo>
                    <a:pt x="559594" y="0"/>
                  </a:lnTo>
                  <a:cubicBezTo>
                    <a:pt x="598570" y="0"/>
                    <a:pt x="630164" y="31594"/>
                    <a:pt x="630164" y="70571"/>
                  </a:cubicBezTo>
                  <a:lnTo>
                    <a:pt x="630164" y="221856"/>
                  </a:lnTo>
                  <a:cubicBezTo>
                    <a:pt x="630164" y="260833"/>
                    <a:pt x="598570" y="292427"/>
                    <a:pt x="559594" y="292427"/>
                  </a:cubicBezTo>
                  <a:close/>
                </a:path>
              </a:pathLst>
            </a:custGeom>
            <a:solidFill>
              <a:srgbClr val="FFC3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Рисунок 5">
              <a:extLst>
                <a:ext uri="{FF2B5EF4-FFF2-40B4-BE49-F238E27FC236}">
                  <a16:creationId xmlns:a16="http://schemas.microsoft.com/office/drawing/2014/main" id="{389EFC8F-B142-4BB5-807F-8D79A2FC936A}"/>
                </a:ext>
              </a:extLst>
            </p:cNvPr>
            <p:cNvSpPr/>
            <p:nvPr/>
          </p:nvSpPr>
          <p:spPr>
            <a:xfrm>
              <a:off x="3259378" y="1516830"/>
              <a:ext cx="1680092" cy="4459262"/>
            </a:xfrm>
            <a:custGeom>
              <a:avLst/>
              <a:gdLst>
                <a:gd name="connsiteX0" fmla="*/ 994159 w 1680092"/>
                <a:gd name="connsiteY0" fmla="*/ 4459262 h 4459262"/>
                <a:gd name="connsiteX1" fmla="*/ 1680093 w 1680092"/>
                <a:gd name="connsiteY1" fmla="*/ 4459262 h 4459262"/>
                <a:gd name="connsiteX2" fmla="*/ 1680093 w 1680092"/>
                <a:gd name="connsiteY2" fmla="*/ 0 h 4459262"/>
                <a:gd name="connsiteX3" fmla="*/ 73168 w 1680092"/>
                <a:gd name="connsiteY3" fmla="*/ 0 h 4459262"/>
                <a:gd name="connsiteX4" fmla="*/ 1253192 w 1680092"/>
                <a:gd name="connsiteY4" fmla="*/ 2276780 h 4459262"/>
                <a:gd name="connsiteX5" fmla="*/ 888508 w 1680092"/>
                <a:gd name="connsiteY5" fmla="*/ 4397112 h 4459262"/>
                <a:gd name="connsiteX6" fmla="*/ 994159 w 1680092"/>
                <a:gd name="connsiteY6" fmla="*/ 4459262 h 445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0092" h="4459262">
                  <a:moveTo>
                    <a:pt x="994159" y="4459262"/>
                  </a:moveTo>
                  <a:lnTo>
                    <a:pt x="1680093" y="4459262"/>
                  </a:lnTo>
                  <a:lnTo>
                    <a:pt x="1680093" y="0"/>
                  </a:lnTo>
                  <a:lnTo>
                    <a:pt x="73168" y="0"/>
                  </a:lnTo>
                  <a:cubicBezTo>
                    <a:pt x="-357438" y="823046"/>
                    <a:pt x="1253192" y="2276780"/>
                    <a:pt x="1253192" y="2276780"/>
                  </a:cubicBezTo>
                  <a:cubicBezTo>
                    <a:pt x="1253192" y="2276780"/>
                    <a:pt x="639906" y="3945722"/>
                    <a:pt x="888508" y="4397112"/>
                  </a:cubicBezTo>
                  <a:cubicBezTo>
                    <a:pt x="909682" y="4435536"/>
                    <a:pt x="950259" y="4459262"/>
                    <a:pt x="994159" y="4459262"/>
                  </a:cubicBezTo>
                  <a:close/>
                </a:path>
              </a:pathLst>
            </a:custGeom>
            <a:solidFill>
              <a:srgbClr val="8600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37" name="Рисунок 5">
              <a:extLst>
                <a:ext uri="{FF2B5EF4-FFF2-40B4-BE49-F238E27FC236}">
                  <a16:creationId xmlns:a16="http://schemas.microsoft.com/office/drawing/2014/main" id="{4D0F07B3-01C9-4979-9C69-8605419A4241}"/>
                </a:ext>
              </a:extLst>
            </p:cNvPr>
            <p:cNvGrpSpPr/>
            <p:nvPr/>
          </p:nvGrpSpPr>
          <p:grpSpPr>
            <a:xfrm>
              <a:off x="3259376" y="1516830"/>
              <a:ext cx="1680095" cy="4459262"/>
              <a:chOff x="3259376" y="1516830"/>
              <a:chExt cx="1680095" cy="4459262"/>
            </a:xfrm>
            <a:solidFill>
              <a:srgbClr val="EF4A50"/>
            </a:solidFill>
          </p:grpSpPr>
          <p:sp>
            <p:nvSpPr>
              <p:cNvPr id="56" name="Полилиния: фигура 20">
                <a:extLst>
                  <a:ext uri="{FF2B5EF4-FFF2-40B4-BE49-F238E27FC236}">
                    <a16:creationId xmlns:a16="http://schemas.microsoft.com/office/drawing/2014/main" id="{F3749AFB-95E1-4155-B3D6-D372B9D666BE}"/>
                  </a:ext>
                </a:extLst>
              </p:cNvPr>
              <p:cNvSpPr/>
              <p:nvPr/>
            </p:nvSpPr>
            <p:spPr>
              <a:xfrm>
                <a:off x="4392475" y="1516830"/>
                <a:ext cx="546996" cy="4459252"/>
              </a:xfrm>
              <a:custGeom>
                <a:avLst/>
                <a:gdLst>
                  <a:gd name="connsiteX0" fmla="*/ 106503 w 546996"/>
                  <a:gd name="connsiteY0" fmla="*/ 4397102 h 4459252"/>
                  <a:gd name="connsiteX1" fmla="*/ 411617 w 546996"/>
                  <a:gd name="connsiteY1" fmla="*/ 2276780 h 4459252"/>
                  <a:gd name="connsiteX2" fmla="*/ 62440 w 546996"/>
                  <a:gd name="connsiteY2" fmla="*/ 0 h 4459252"/>
                  <a:gd name="connsiteX3" fmla="*/ 546996 w 546996"/>
                  <a:gd name="connsiteY3" fmla="*/ 0 h 4459252"/>
                  <a:gd name="connsiteX4" fmla="*/ 546996 w 546996"/>
                  <a:gd name="connsiteY4" fmla="*/ 4459253 h 4459252"/>
                  <a:gd name="connsiteX5" fmla="*/ 212145 w 546996"/>
                  <a:gd name="connsiteY5" fmla="*/ 4459253 h 4459252"/>
                  <a:gd name="connsiteX6" fmla="*/ 106503 w 546996"/>
                  <a:gd name="connsiteY6" fmla="*/ 4397102 h 4459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6996" h="4459252">
                    <a:moveTo>
                      <a:pt x="106503" y="4397102"/>
                    </a:moveTo>
                    <a:cubicBezTo>
                      <a:pt x="-142100" y="3945722"/>
                      <a:pt x="411617" y="2276780"/>
                      <a:pt x="411617" y="2276780"/>
                    </a:cubicBezTo>
                    <a:cubicBezTo>
                      <a:pt x="411617" y="2276780"/>
                      <a:pt x="-191601" y="853802"/>
                      <a:pt x="62440" y="0"/>
                    </a:cubicBezTo>
                    <a:lnTo>
                      <a:pt x="546996" y="0"/>
                    </a:lnTo>
                    <a:lnTo>
                      <a:pt x="546996" y="4459253"/>
                    </a:lnTo>
                    <a:lnTo>
                      <a:pt x="212145" y="4459253"/>
                    </a:lnTo>
                    <a:cubicBezTo>
                      <a:pt x="168244" y="4459262"/>
                      <a:pt x="127668" y="4435536"/>
                      <a:pt x="106503" y="4397102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: фигура 22">
                <a:extLst>
                  <a:ext uri="{FF2B5EF4-FFF2-40B4-BE49-F238E27FC236}">
                    <a16:creationId xmlns:a16="http://schemas.microsoft.com/office/drawing/2014/main" id="{263B87CD-BF73-489E-B32E-5C32448359CE}"/>
                  </a:ext>
                </a:extLst>
              </p:cNvPr>
              <p:cNvSpPr/>
              <p:nvPr/>
            </p:nvSpPr>
            <p:spPr>
              <a:xfrm>
                <a:off x="3259376" y="1516830"/>
                <a:ext cx="1544716" cy="4459262"/>
              </a:xfrm>
              <a:custGeom>
                <a:avLst/>
                <a:gdLst>
                  <a:gd name="connsiteX0" fmla="*/ 73171 w 1544716"/>
                  <a:gd name="connsiteY0" fmla="*/ 0 h 4459262"/>
                  <a:gd name="connsiteX1" fmla="*/ 420109 w 1544716"/>
                  <a:gd name="connsiteY1" fmla="*/ 0 h 4459262"/>
                  <a:gd name="connsiteX2" fmla="*/ 1544717 w 1544716"/>
                  <a:gd name="connsiteY2" fmla="*/ 2276780 h 4459262"/>
                  <a:gd name="connsiteX3" fmla="*/ 1239602 w 1544716"/>
                  <a:gd name="connsiteY3" fmla="*/ 4397112 h 4459262"/>
                  <a:gd name="connsiteX4" fmla="*/ 1345253 w 1544716"/>
                  <a:gd name="connsiteY4" fmla="*/ 4459262 h 4459262"/>
                  <a:gd name="connsiteX5" fmla="*/ 994171 w 1544716"/>
                  <a:gd name="connsiteY5" fmla="*/ 4459262 h 4459262"/>
                  <a:gd name="connsiteX6" fmla="*/ 888520 w 1544716"/>
                  <a:gd name="connsiteY6" fmla="*/ 4397112 h 4459262"/>
                  <a:gd name="connsiteX7" fmla="*/ 1253204 w 1544716"/>
                  <a:gd name="connsiteY7" fmla="*/ 2276780 h 4459262"/>
                  <a:gd name="connsiteX8" fmla="*/ 73171 w 1544716"/>
                  <a:gd name="connsiteY8" fmla="*/ 0 h 445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4716" h="4459262">
                    <a:moveTo>
                      <a:pt x="73171" y="0"/>
                    </a:moveTo>
                    <a:lnTo>
                      <a:pt x="420109" y="0"/>
                    </a:lnTo>
                    <a:cubicBezTo>
                      <a:pt x="527542" y="1324042"/>
                      <a:pt x="1544717" y="2276780"/>
                      <a:pt x="1544717" y="2276780"/>
                    </a:cubicBezTo>
                    <a:cubicBezTo>
                      <a:pt x="1544717" y="2276780"/>
                      <a:pt x="990999" y="3945722"/>
                      <a:pt x="1239602" y="4397112"/>
                    </a:cubicBezTo>
                    <a:cubicBezTo>
                      <a:pt x="1260767" y="4435545"/>
                      <a:pt x="1301343" y="4459262"/>
                      <a:pt x="1345253" y="4459262"/>
                    </a:cubicBezTo>
                    <a:lnTo>
                      <a:pt x="994171" y="4459262"/>
                    </a:lnTo>
                    <a:cubicBezTo>
                      <a:pt x="950261" y="4459262"/>
                      <a:pt x="909685" y="4435545"/>
                      <a:pt x="888520" y="4397112"/>
                    </a:cubicBezTo>
                    <a:cubicBezTo>
                      <a:pt x="639918" y="3945731"/>
                      <a:pt x="1253204" y="2276780"/>
                      <a:pt x="1253204" y="2276780"/>
                    </a:cubicBezTo>
                    <a:cubicBezTo>
                      <a:pt x="1253204" y="2276780"/>
                      <a:pt x="-357445" y="823046"/>
                      <a:pt x="73171" y="0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8" name="Рисунок 5">
              <a:extLst>
                <a:ext uri="{FF2B5EF4-FFF2-40B4-BE49-F238E27FC236}">
                  <a16:creationId xmlns:a16="http://schemas.microsoft.com/office/drawing/2014/main" id="{37CA5C6D-F398-44A9-BA0E-E5F22E2A295E}"/>
                </a:ext>
              </a:extLst>
            </p:cNvPr>
            <p:cNvSpPr/>
            <p:nvPr/>
          </p:nvSpPr>
          <p:spPr>
            <a:xfrm>
              <a:off x="4386335" y="3705904"/>
              <a:ext cx="630164" cy="292426"/>
            </a:xfrm>
            <a:custGeom>
              <a:avLst/>
              <a:gdLst>
                <a:gd name="connsiteX0" fmla="*/ 70571 w 630164"/>
                <a:gd name="connsiteY0" fmla="*/ 292427 h 292426"/>
                <a:gd name="connsiteX1" fmla="*/ 559594 w 630164"/>
                <a:gd name="connsiteY1" fmla="*/ 292427 h 292426"/>
                <a:gd name="connsiteX2" fmla="*/ 630164 w 630164"/>
                <a:gd name="connsiteY2" fmla="*/ 221856 h 292426"/>
                <a:gd name="connsiteX3" fmla="*/ 630164 w 630164"/>
                <a:gd name="connsiteY3" fmla="*/ 70571 h 292426"/>
                <a:gd name="connsiteX4" fmla="*/ 559594 w 630164"/>
                <a:gd name="connsiteY4" fmla="*/ 0 h 292426"/>
                <a:gd name="connsiteX5" fmla="*/ 70571 w 630164"/>
                <a:gd name="connsiteY5" fmla="*/ 0 h 292426"/>
                <a:gd name="connsiteX6" fmla="*/ 0 w 630164"/>
                <a:gd name="connsiteY6" fmla="*/ 70571 h 292426"/>
                <a:gd name="connsiteX7" fmla="*/ 0 w 630164"/>
                <a:gd name="connsiteY7" fmla="*/ 221856 h 292426"/>
                <a:gd name="connsiteX8" fmla="*/ 70571 w 630164"/>
                <a:gd name="connsiteY8" fmla="*/ 292427 h 29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164" h="292426">
                  <a:moveTo>
                    <a:pt x="70571" y="292427"/>
                  </a:moveTo>
                  <a:lnTo>
                    <a:pt x="559594" y="292427"/>
                  </a:lnTo>
                  <a:cubicBezTo>
                    <a:pt x="598570" y="292427"/>
                    <a:pt x="630164" y="260833"/>
                    <a:pt x="630164" y="221856"/>
                  </a:cubicBezTo>
                  <a:lnTo>
                    <a:pt x="630164" y="70571"/>
                  </a:lnTo>
                  <a:cubicBezTo>
                    <a:pt x="630164" y="31594"/>
                    <a:pt x="598570" y="0"/>
                    <a:pt x="559594" y="0"/>
                  </a:cubicBezTo>
                  <a:lnTo>
                    <a:pt x="70571" y="0"/>
                  </a:lnTo>
                  <a:cubicBezTo>
                    <a:pt x="31594" y="0"/>
                    <a:pt x="0" y="31594"/>
                    <a:pt x="0" y="70571"/>
                  </a:cubicBezTo>
                  <a:lnTo>
                    <a:pt x="0" y="221856"/>
                  </a:lnTo>
                  <a:cubicBezTo>
                    <a:pt x="0" y="260833"/>
                    <a:pt x="31594" y="292427"/>
                    <a:pt x="70571" y="292427"/>
                  </a:cubicBezTo>
                  <a:close/>
                </a:path>
              </a:pathLst>
            </a:custGeom>
            <a:solidFill>
              <a:srgbClr val="FFC3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Рисунок 5">
              <a:extLst>
                <a:ext uri="{FF2B5EF4-FFF2-40B4-BE49-F238E27FC236}">
                  <a16:creationId xmlns:a16="http://schemas.microsoft.com/office/drawing/2014/main" id="{626E0F0F-5FED-4D73-AD71-DA125F6891E5}"/>
                </a:ext>
              </a:extLst>
            </p:cNvPr>
            <p:cNvSpPr/>
            <p:nvPr/>
          </p:nvSpPr>
          <p:spPr>
            <a:xfrm>
              <a:off x="4386335" y="3781542"/>
              <a:ext cx="630164" cy="216779"/>
            </a:xfrm>
            <a:custGeom>
              <a:avLst/>
              <a:gdLst>
                <a:gd name="connsiteX0" fmla="*/ 559594 w 630164"/>
                <a:gd name="connsiteY0" fmla="*/ 70571 h 216779"/>
                <a:gd name="connsiteX1" fmla="*/ 70571 w 630164"/>
                <a:gd name="connsiteY1" fmla="*/ 70571 h 216779"/>
                <a:gd name="connsiteX2" fmla="*/ 0 w 630164"/>
                <a:gd name="connsiteY2" fmla="*/ 0 h 216779"/>
                <a:gd name="connsiteX3" fmla="*/ 0 w 630164"/>
                <a:gd name="connsiteY3" fmla="*/ 146209 h 216779"/>
                <a:gd name="connsiteX4" fmla="*/ 70571 w 630164"/>
                <a:gd name="connsiteY4" fmla="*/ 216780 h 216779"/>
                <a:gd name="connsiteX5" fmla="*/ 559594 w 630164"/>
                <a:gd name="connsiteY5" fmla="*/ 216780 h 216779"/>
                <a:gd name="connsiteX6" fmla="*/ 630164 w 630164"/>
                <a:gd name="connsiteY6" fmla="*/ 146209 h 216779"/>
                <a:gd name="connsiteX7" fmla="*/ 630164 w 630164"/>
                <a:gd name="connsiteY7" fmla="*/ 0 h 216779"/>
                <a:gd name="connsiteX8" fmla="*/ 559594 w 630164"/>
                <a:gd name="connsiteY8" fmla="*/ 70571 h 2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164" h="216779">
                  <a:moveTo>
                    <a:pt x="559594" y="70571"/>
                  </a:moveTo>
                  <a:lnTo>
                    <a:pt x="70571" y="70571"/>
                  </a:lnTo>
                  <a:cubicBezTo>
                    <a:pt x="31594" y="70571"/>
                    <a:pt x="0" y="38976"/>
                    <a:pt x="0" y="0"/>
                  </a:cubicBezTo>
                  <a:lnTo>
                    <a:pt x="0" y="146209"/>
                  </a:lnTo>
                  <a:cubicBezTo>
                    <a:pt x="0" y="185185"/>
                    <a:pt x="31594" y="216780"/>
                    <a:pt x="70571" y="216780"/>
                  </a:cubicBezTo>
                  <a:lnTo>
                    <a:pt x="559594" y="216780"/>
                  </a:lnTo>
                  <a:cubicBezTo>
                    <a:pt x="598570" y="216780"/>
                    <a:pt x="630164" y="185185"/>
                    <a:pt x="630164" y="146209"/>
                  </a:cubicBezTo>
                  <a:lnTo>
                    <a:pt x="630164" y="0"/>
                  </a:lnTo>
                  <a:cubicBezTo>
                    <a:pt x="630164" y="38976"/>
                    <a:pt x="598570" y="70571"/>
                    <a:pt x="559594" y="70571"/>
                  </a:cubicBezTo>
                  <a:close/>
                </a:path>
              </a:pathLst>
            </a:custGeom>
            <a:solidFill>
              <a:srgbClr val="D296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Рисунок 5">
              <a:extLst>
                <a:ext uri="{FF2B5EF4-FFF2-40B4-BE49-F238E27FC236}">
                  <a16:creationId xmlns:a16="http://schemas.microsoft.com/office/drawing/2014/main" id="{30AB6EB2-BB64-427A-8522-ACF511D9588A}"/>
                </a:ext>
              </a:extLst>
            </p:cNvPr>
            <p:cNvSpPr/>
            <p:nvPr/>
          </p:nvSpPr>
          <p:spPr>
            <a:xfrm>
              <a:off x="4088580" y="3996731"/>
              <a:ext cx="651609" cy="1979352"/>
            </a:xfrm>
            <a:custGeom>
              <a:avLst/>
              <a:gdLst>
                <a:gd name="connsiteX0" fmla="*/ 410398 w 651609"/>
                <a:gd name="connsiteY0" fmla="*/ 1917202 h 1979352"/>
                <a:gd name="connsiteX1" fmla="*/ 651609 w 651609"/>
                <a:gd name="connsiteY1" fmla="*/ 1591 h 1979352"/>
                <a:gd name="connsiteX2" fmla="*/ 368326 w 651609"/>
                <a:gd name="connsiteY2" fmla="*/ 1591 h 1979352"/>
                <a:gd name="connsiteX3" fmla="*/ 353486 w 651609"/>
                <a:gd name="connsiteY3" fmla="*/ 0 h 1979352"/>
                <a:gd name="connsiteX4" fmla="*/ 59316 w 651609"/>
                <a:gd name="connsiteY4" fmla="*/ 1917202 h 1979352"/>
                <a:gd name="connsiteX5" fmla="*/ 164967 w 651609"/>
                <a:gd name="connsiteY5" fmla="*/ 1979352 h 1979352"/>
                <a:gd name="connsiteX6" fmla="*/ 516050 w 651609"/>
                <a:gd name="connsiteY6" fmla="*/ 1979352 h 1979352"/>
                <a:gd name="connsiteX7" fmla="*/ 410398 w 651609"/>
                <a:gd name="connsiteY7" fmla="*/ 1917202 h 19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609" h="1979352">
                  <a:moveTo>
                    <a:pt x="410398" y="1917202"/>
                  </a:moveTo>
                  <a:cubicBezTo>
                    <a:pt x="215517" y="1563358"/>
                    <a:pt x="513659" y="461363"/>
                    <a:pt x="651609" y="1591"/>
                  </a:cubicBezTo>
                  <a:lnTo>
                    <a:pt x="368326" y="1591"/>
                  </a:lnTo>
                  <a:cubicBezTo>
                    <a:pt x="363230" y="1591"/>
                    <a:pt x="358277" y="1019"/>
                    <a:pt x="353486" y="0"/>
                  </a:cubicBezTo>
                  <a:cubicBezTo>
                    <a:pt x="199953" y="458810"/>
                    <a:pt x="-135794" y="1562948"/>
                    <a:pt x="59316" y="1917202"/>
                  </a:cubicBezTo>
                  <a:cubicBezTo>
                    <a:pt x="80481" y="1955635"/>
                    <a:pt x="121057" y="1979352"/>
                    <a:pt x="164967" y="1979352"/>
                  </a:cubicBezTo>
                  <a:lnTo>
                    <a:pt x="516050" y="1979352"/>
                  </a:lnTo>
                  <a:cubicBezTo>
                    <a:pt x="472139" y="1979362"/>
                    <a:pt x="431563" y="1955635"/>
                    <a:pt x="410398" y="1917202"/>
                  </a:cubicBezTo>
                  <a:close/>
                </a:path>
              </a:pathLst>
            </a:custGeom>
            <a:solidFill>
              <a:srgbClr val="8600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Рисунок 5">
              <a:extLst>
                <a:ext uri="{FF2B5EF4-FFF2-40B4-BE49-F238E27FC236}">
                  <a16:creationId xmlns:a16="http://schemas.microsoft.com/office/drawing/2014/main" id="{53C6AFD3-55E4-4721-B54E-3D60E0F3C9CE}"/>
                </a:ext>
              </a:extLst>
            </p:cNvPr>
            <p:cNvSpPr/>
            <p:nvPr/>
          </p:nvSpPr>
          <p:spPr>
            <a:xfrm>
              <a:off x="139700" y="3781542"/>
              <a:ext cx="630164" cy="216779"/>
            </a:xfrm>
            <a:custGeom>
              <a:avLst/>
              <a:gdLst>
                <a:gd name="connsiteX0" fmla="*/ 559594 w 630164"/>
                <a:gd name="connsiteY0" fmla="*/ 70571 h 216779"/>
                <a:gd name="connsiteX1" fmla="*/ 70571 w 630164"/>
                <a:gd name="connsiteY1" fmla="*/ 70571 h 216779"/>
                <a:gd name="connsiteX2" fmla="*/ 0 w 630164"/>
                <a:gd name="connsiteY2" fmla="*/ 0 h 216779"/>
                <a:gd name="connsiteX3" fmla="*/ 0 w 630164"/>
                <a:gd name="connsiteY3" fmla="*/ 146209 h 216779"/>
                <a:gd name="connsiteX4" fmla="*/ 70571 w 630164"/>
                <a:gd name="connsiteY4" fmla="*/ 216780 h 216779"/>
                <a:gd name="connsiteX5" fmla="*/ 559594 w 630164"/>
                <a:gd name="connsiteY5" fmla="*/ 216780 h 216779"/>
                <a:gd name="connsiteX6" fmla="*/ 630164 w 630164"/>
                <a:gd name="connsiteY6" fmla="*/ 146209 h 216779"/>
                <a:gd name="connsiteX7" fmla="*/ 630164 w 630164"/>
                <a:gd name="connsiteY7" fmla="*/ 0 h 216779"/>
                <a:gd name="connsiteX8" fmla="*/ 559594 w 630164"/>
                <a:gd name="connsiteY8" fmla="*/ 70571 h 2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164" h="216779">
                  <a:moveTo>
                    <a:pt x="559594" y="70571"/>
                  </a:moveTo>
                  <a:lnTo>
                    <a:pt x="70571" y="70571"/>
                  </a:lnTo>
                  <a:cubicBezTo>
                    <a:pt x="31594" y="70571"/>
                    <a:pt x="0" y="38976"/>
                    <a:pt x="0" y="0"/>
                  </a:cubicBezTo>
                  <a:lnTo>
                    <a:pt x="0" y="146209"/>
                  </a:lnTo>
                  <a:cubicBezTo>
                    <a:pt x="0" y="185185"/>
                    <a:pt x="31594" y="216780"/>
                    <a:pt x="70571" y="216780"/>
                  </a:cubicBezTo>
                  <a:lnTo>
                    <a:pt x="559594" y="216780"/>
                  </a:lnTo>
                  <a:cubicBezTo>
                    <a:pt x="598570" y="216780"/>
                    <a:pt x="630164" y="185185"/>
                    <a:pt x="630164" y="146209"/>
                  </a:cubicBezTo>
                  <a:lnTo>
                    <a:pt x="630164" y="0"/>
                  </a:lnTo>
                  <a:cubicBezTo>
                    <a:pt x="630164" y="38976"/>
                    <a:pt x="598570" y="70571"/>
                    <a:pt x="559594" y="70571"/>
                  </a:cubicBezTo>
                  <a:close/>
                </a:path>
              </a:pathLst>
            </a:custGeom>
            <a:solidFill>
              <a:srgbClr val="D296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42" name="Рисунок 5">
              <a:extLst>
                <a:ext uri="{FF2B5EF4-FFF2-40B4-BE49-F238E27FC236}">
                  <a16:creationId xmlns:a16="http://schemas.microsoft.com/office/drawing/2014/main" id="{E86F62C6-FFF5-4CA0-813B-3B7586D0FB03}"/>
                </a:ext>
              </a:extLst>
            </p:cNvPr>
            <p:cNvGrpSpPr/>
            <p:nvPr/>
          </p:nvGrpSpPr>
          <p:grpSpPr>
            <a:xfrm>
              <a:off x="216719" y="1516830"/>
              <a:ext cx="4722761" cy="4459262"/>
              <a:chOff x="216719" y="1516830"/>
              <a:chExt cx="4722761" cy="4459262"/>
            </a:xfrm>
            <a:solidFill>
              <a:srgbClr val="D12439"/>
            </a:solidFill>
          </p:grpSpPr>
          <p:sp>
            <p:nvSpPr>
              <p:cNvPr id="52" name="Полилиния: фигура 32">
                <a:extLst>
                  <a:ext uri="{FF2B5EF4-FFF2-40B4-BE49-F238E27FC236}">
                    <a16:creationId xmlns:a16="http://schemas.microsoft.com/office/drawing/2014/main" id="{18CF7ADC-16A9-4E58-A5B9-3CC6FCD4667D}"/>
                  </a:ext>
                </a:extLst>
              </p:cNvPr>
              <p:cNvSpPr/>
              <p:nvPr/>
            </p:nvSpPr>
            <p:spPr>
              <a:xfrm>
                <a:off x="416010" y="3996740"/>
                <a:ext cx="651609" cy="1979352"/>
              </a:xfrm>
              <a:custGeom>
                <a:avLst/>
                <a:gdLst>
                  <a:gd name="connsiteX0" fmla="*/ 283283 w 651609"/>
                  <a:gd name="connsiteY0" fmla="*/ 1591 h 1979352"/>
                  <a:gd name="connsiteX1" fmla="*/ 0 w 651609"/>
                  <a:gd name="connsiteY1" fmla="*/ 1591 h 1979352"/>
                  <a:gd name="connsiteX2" fmla="*/ 241211 w 651609"/>
                  <a:gd name="connsiteY2" fmla="*/ 1917202 h 1979352"/>
                  <a:gd name="connsiteX3" fmla="*/ 135560 w 651609"/>
                  <a:gd name="connsiteY3" fmla="*/ 1979352 h 1979352"/>
                  <a:gd name="connsiteX4" fmla="*/ 486642 w 651609"/>
                  <a:gd name="connsiteY4" fmla="*/ 1979352 h 1979352"/>
                  <a:gd name="connsiteX5" fmla="*/ 592293 w 651609"/>
                  <a:gd name="connsiteY5" fmla="*/ 1917202 h 1979352"/>
                  <a:gd name="connsiteX6" fmla="*/ 298123 w 651609"/>
                  <a:gd name="connsiteY6" fmla="*/ 0 h 1979352"/>
                  <a:gd name="connsiteX7" fmla="*/ 283283 w 651609"/>
                  <a:gd name="connsiteY7" fmla="*/ 1591 h 197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609" h="1979352">
                    <a:moveTo>
                      <a:pt x="283283" y="1591"/>
                    </a:moveTo>
                    <a:lnTo>
                      <a:pt x="0" y="1591"/>
                    </a:lnTo>
                    <a:cubicBezTo>
                      <a:pt x="137960" y="461363"/>
                      <a:pt x="436093" y="1563357"/>
                      <a:pt x="241211" y="1917202"/>
                    </a:cubicBezTo>
                    <a:cubicBezTo>
                      <a:pt x="220047" y="1955635"/>
                      <a:pt x="179470" y="1979352"/>
                      <a:pt x="135560" y="1979352"/>
                    </a:cubicBezTo>
                    <a:lnTo>
                      <a:pt x="486642" y="1979352"/>
                    </a:lnTo>
                    <a:cubicBezTo>
                      <a:pt x="530552" y="1979352"/>
                      <a:pt x="571129" y="1955635"/>
                      <a:pt x="592293" y="1917202"/>
                    </a:cubicBezTo>
                    <a:cubicBezTo>
                      <a:pt x="787403" y="1562948"/>
                      <a:pt x="451656" y="458810"/>
                      <a:pt x="298123" y="0"/>
                    </a:cubicBezTo>
                    <a:cubicBezTo>
                      <a:pt x="293341" y="1019"/>
                      <a:pt x="288379" y="1591"/>
                      <a:pt x="283283" y="1591"/>
                    </a:cubicBezTo>
                    <a:close/>
                  </a:path>
                </a:pathLst>
              </a:custGeom>
              <a:solidFill>
                <a:srgbClr val="8600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: фигура 33">
                <a:extLst>
                  <a:ext uri="{FF2B5EF4-FFF2-40B4-BE49-F238E27FC236}">
                    <a16:creationId xmlns:a16="http://schemas.microsoft.com/office/drawing/2014/main" id="{CBA89510-41DA-4020-BCEA-9237291E50F5}"/>
                  </a:ext>
                </a:extLst>
              </p:cNvPr>
              <p:cNvSpPr/>
              <p:nvPr/>
            </p:nvSpPr>
            <p:spPr>
              <a:xfrm>
                <a:off x="216719" y="1516830"/>
                <a:ext cx="4722761" cy="729834"/>
              </a:xfrm>
              <a:custGeom>
                <a:avLst/>
                <a:gdLst>
                  <a:gd name="connsiteX0" fmla="*/ 4722762 w 4722761"/>
                  <a:gd name="connsiteY0" fmla="*/ 0 h 729834"/>
                  <a:gd name="connsiteX1" fmla="*/ 2361381 w 4722761"/>
                  <a:gd name="connsiteY1" fmla="*/ 729834 h 729834"/>
                  <a:gd name="connsiteX2" fmla="*/ 0 w 4722761"/>
                  <a:gd name="connsiteY2" fmla="*/ 0 h 729834"/>
                  <a:gd name="connsiteX3" fmla="*/ 4722762 w 4722761"/>
                  <a:gd name="connsiteY3" fmla="*/ 0 h 72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22761" h="729834">
                    <a:moveTo>
                      <a:pt x="4722762" y="0"/>
                    </a:moveTo>
                    <a:cubicBezTo>
                      <a:pt x="4722762" y="330756"/>
                      <a:pt x="3665535" y="729834"/>
                      <a:pt x="2361381" y="729834"/>
                    </a:cubicBezTo>
                    <a:cubicBezTo>
                      <a:pt x="1057227" y="729834"/>
                      <a:pt x="0" y="330765"/>
                      <a:pt x="0" y="0"/>
                    </a:cubicBezTo>
                    <a:lnTo>
                      <a:pt x="4722762" y="0"/>
                    </a:lnTo>
                    <a:close/>
                  </a:path>
                </a:pathLst>
              </a:custGeom>
              <a:solidFill>
                <a:srgbClr val="A200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: фигура 34">
                <a:extLst>
                  <a:ext uri="{FF2B5EF4-FFF2-40B4-BE49-F238E27FC236}">
                    <a16:creationId xmlns:a16="http://schemas.microsoft.com/office/drawing/2014/main" id="{321FC404-1FE6-4425-A932-88020FAC8FC3}"/>
                  </a:ext>
                </a:extLst>
              </p:cNvPr>
              <p:cNvSpPr/>
              <p:nvPr/>
            </p:nvSpPr>
            <p:spPr>
              <a:xfrm>
                <a:off x="1728308" y="5262975"/>
                <a:ext cx="847953" cy="713117"/>
              </a:xfrm>
              <a:custGeom>
                <a:avLst/>
                <a:gdLst>
                  <a:gd name="connsiteX0" fmla="*/ 615372 w 847953"/>
                  <a:gd name="connsiteY0" fmla="*/ 0 h 713117"/>
                  <a:gd name="connsiteX1" fmla="*/ 232581 w 847953"/>
                  <a:gd name="connsiteY1" fmla="*/ 0 h 713117"/>
                  <a:gd name="connsiteX2" fmla="*/ 0 w 847953"/>
                  <a:gd name="connsiteY2" fmla="*/ 232581 h 713117"/>
                  <a:gd name="connsiteX3" fmla="*/ 0 w 847953"/>
                  <a:gd name="connsiteY3" fmla="*/ 713118 h 713117"/>
                  <a:gd name="connsiteX4" fmla="*/ 847954 w 847953"/>
                  <a:gd name="connsiteY4" fmla="*/ 713118 h 713117"/>
                  <a:gd name="connsiteX5" fmla="*/ 847954 w 847953"/>
                  <a:gd name="connsiteY5" fmla="*/ 232581 h 713117"/>
                  <a:gd name="connsiteX6" fmla="*/ 615372 w 847953"/>
                  <a:gd name="connsiteY6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53" h="713117">
                    <a:moveTo>
                      <a:pt x="615372" y="0"/>
                    </a:moveTo>
                    <a:lnTo>
                      <a:pt x="232581" y="0"/>
                    </a:lnTo>
                    <a:cubicBezTo>
                      <a:pt x="104127" y="0"/>
                      <a:pt x="0" y="104127"/>
                      <a:pt x="0" y="232581"/>
                    </a:cubicBezTo>
                    <a:lnTo>
                      <a:pt x="0" y="713118"/>
                    </a:lnTo>
                    <a:lnTo>
                      <a:pt x="847954" y="713118"/>
                    </a:lnTo>
                    <a:lnTo>
                      <a:pt x="847954" y="232581"/>
                    </a:lnTo>
                    <a:cubicBezTo>
                      <a:pt x="847954" y="104127"/>
                      <a:pt x="743826" y="0"/>
                      <a:pt x="615372" y="0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: фигура 69">
                <a:extLst>
                  <a:ext uri="{FF2B5EF4-FFF2-40B4-BE49-F238E27FC236}">
                    <a16:creationId xmlns:a16="http://schemas.microsoft.com/office/drawing/2014/main" id="{734722F2-241A-4CC7-B523-5E00099F158B}"/>
                  </a:ext>
                </a:extLst>
              </p:cNvPr>
              <p:cNvSpPr/>
              <p:nvPr/>
            </p:nvSpPr>
            <p:spPr>
              <a:xfrm>
                <a:off x="880354" y="5262975"/>
                <a:ext cx="847953" cy="713117"/>
              </a:xfrm>
              <a:custGeom>
                <a:avLst/>
                <a:gdLst>
                  <a:gd name="connsiteX0" fmla="*/ 615372 w 847953"/>
                  <a:gd name="connsiteY0" fmla="*/ 0 h 713117"/>
                  <a:gd name="connsiteX1" fmla="*/ 232581 w 847953"/>
                  <a:gd name="connsiteY1" fmla="*/ 0 h 713117"/>
                  <a:gd name="connsiteX2" fmla="*/ 0 w 847953"/>
                  <a:gd name="connsiteY2" fmla="*/ 232581 h 713117"/>
                  <a:gd name="connsiteX3" fmla="*/ 0 w 847953"/>
                  <a:gd name="connsiteY3" fmla="*/ 713118 h 713117"/>
                  <a:gd name="connsiteX4" fmla="*/ 847954 w 847953"/>
                  <a:gd name="connsiteY4" fmla="*/ 713118 h 713117"/>
                  <a:gd name="connsiteX5" fmla="*/ 847954 w 847953"/>
                  <a:gd name="connsiteY5" fmla="*/ 232581 h 713117"/>
                  <a:gd name="connsiteX6" fmla="*/ 615372 w 847953"/>
                  <a:gd name="connsiteY6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53" h="713117">
                    <a:moveTo>
                      <a:pt x="615372" y="0"/>
                    </a:moveTo>
                    <a:lnTo>
                      <a:pt x="232581" y="0"/>
                    </a:lnTo>
                    <a:cubicBezTo>
                      <a:pt x="104127" y="0"/>
                      <a:pt x="0" y="104127"/>
                      <a:pt x="0" y="232581"/>
                    </a:cubicBezTo>
                    <a:lnTo>
                      <a:pt x="0" y="713118"/>
                    </a:lnTo>
                    <a:lnTo>
                      <a:pt x="847954" y="713118"/>
                    </a:lnTo>
                    <a:lnTo>
                      <a:pt x="847954" y="232581"/>
                    </a:lnTo>
                    <a:cubicBezTo>
                      <a:pt x="847954" y="104127"/>
                      <a:pt x="743826" y="0"/>
                      <a:pt x="615372" y="0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3" name="Рисунок 5">
              <a:extLst>
                <a:ext uri="{FF2B5EF4-FFF2-40B4-BE49-F238E27FC236}">
                  <a16:creationId xmlns:a16="http://schemas.microsoft.com/office/drawing/2014/main" id="{8FF58688-CE7F-44D3-89EB-7FB9D1E24DFB}"/>
                </a:ext>
              </a:extLst>
            </p:cNvPr>
            <p:cNvGrpSpPr/>
            <p:nvPr/>
          </p:nvGrpSpPr>
          <p:grpSpPr>
            <a:xfrm>
              <a:off x="1092342" y="5262965"/>
              <a:ext cx="1485909" cy="713117"/>
              <a:chOff x="1092342" y="5262965"/>
              <a:chExt cx="1485909" cy="713117"/>
            </a:xfrm>
            <a:solidFill>
              <a:srgbClr val="B72941"/>
            </a:solidFill>
          </p:grpSpPr>
          <p:sp>
            <p:nvSpPr>
              <p:cNvPr id="50" name="Полилиния: фигура 71">
                <a:extLst>
                  <a:ext uri="{FF2B5EF4-FFF2-40B4-BE49-F238E27FC236}">
                    <a16:creationId xmlns:a16="http://schemas.microsoft.com/office/drawing/2014/main" id="{93AF1D1C-97AA-43F8-A442-7753D125EDCE}"/>
                  </a:ext>
                </a:extLst>
              </p:cNvPr>
              <p:cNvSpPr/>
              <p:nvPr/>
            </p:nvSpPr>
            <p:spPr>
              <a:xfrm>
                <a:off x="1092342" y="5262965"/>
                <a:ext cx="635965" cy="713117"/>
              </a:xfrm>
              <a:custGeom>
                <a:avLst/>
                <a:gdLst>
                  <a:gd name="connsiteX0" fmla="*/ 403384 w 635965"/>
                  <a:gd name="connsiteY0" fmla="*/ 0 h 713117"/>
                  <a:gd name="connsiteX1" fmla="*/ 20593 w 635965"/>
                  <a:gd name="connsiteY1" fmla="*/ 0 h 713117"/>
                  <a:gd name="connsiteX2" fmla="*/ 0 w 635965"/>
                  <a:gd name="connsiteY2" fmla="*/ 962 h 713117"/>
                  <a:gd name="connsiteX3" fmla="*/ 211988 w 635965"/>
                  <a:gd name="connsiteY3" fmla="*/ 232581 h 713117"/>
                  <a:gd name="connsiteX4" fmla="*/ 211988 w 635965"/>
                  <a:gd name="connsiteY4" fmla="*/ 713118 h 713117"/>
                  <a:gd name="connsiteX5" fmla="*/ 635965 w 635965"/>
                  <a:gd name="connsiteY5" fmla="*/ 713118 h 713117"/>
                  <a:gd name="connsiteX6" fmla="*/ 635965 w 635965"/>
                  <a:gd name="connsiteY6" fmla="*/ 232581 h 713117"/>
                  <a:gd name="connsiteX7" fmla="*/ 403384 w 635965"/>
                  <a:gd name="connsiteY7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965" h="713117">
                    <a:moveTo>
                      <a:pt x="403384" y="0"/>
                    </a:moveTo>
                    <a:lnTo>
                      <a:pt x="20593" y="0"/>
                    </a:lnTo>
                    <a:cubicBezTo>
                      <a:pt x="13649" y="0"/>
                      <a:pt x="6791" y="362"/>
                      <a:pt x="0" y="962"/>
                    </a:cubicBezTo>
                    <a:cubicBezTo>
                      <a:pt x="118796" y="11392"/>
                      <a:pt x="211988" y="111080"/>
                      <a:pt x="211988" y="232581"/>
                    </a:cubicBezTo>
                    <a:lnTo>
                      <a:pt x="211988" y="713118"/>
                    </a:lnTo>
                    <a:lnTo>
                      <a:pt x="635965" y="713118"/>
                    </a:lnTo>
                    <a:lnTo>
                      <a:pt x="635965" y="232581"/>
                    </a:lnTo>
                    <a:cubicBezTo>
                      <a:pt x="635965" y="104137"/>
                      <a:pt x="531838" y="0"/>
                      <a:pt x="403384" y="0"/>
                    </a:cubicBezTo>
                    <a:close/>
                  </a:path>
                </a:pathLst>
              </a:custGeom>
              <a:solidFill>
                <a:srgbClr val="A200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: фигура 72">
                <a:extLst>
                  <a:ext uri="{FF2B5EF4-FFF2-40B4-BE49-F238E27FC236}">
                    <a16:creationId xmlns:a16="http://schemas.microsoft.com/office/drawing/2014/main" id="{E9A82134-082D-4710-BDA9-24694BD0BB02}"/>
                  </a:ext>
                </a:extLst>
              </p:cNvPr>
              <p:cNvSpPr/>
              <p:nvPr/>
            </p:nvSpPr>
            <p:spPr>
              <a:xfrm>
                <a:off x="1942287" y="5262965"/>
                <a:ext cx="635965" cy="713117"/>
              </a:xfrm>
              <a:custGeom>
                <a:avLst/>
                <a:gdLst>
                  <a:gd name="connsiteX0" fmla="*/ 403384 w 635965"/>
                  <a:gd name="connsiteY0" fmla="*/ 0 h 713117"/>
                  <a:gd name="connsiteX1" fmla="*/ 20593 w 635965"/>
                  <a:gd name="connsiteY1" fmla="*/ 0 h 713117"/>
                  <a:gd name="connsiteX2" fmla="*/ 0 w 635965"/>
                  <a:gd name="connsiteY2" fmla="*/ 962 h 713117"/>
                  <a:gd name="connsiteX3" fmla="*/ 211988 w 635965"/>
                  <a:gd name="connsiteY3" fmla="*/ 232581 h 713117"/>
                  <a:gd name="connsiteX4" fmla="*/ 211988 w 635965"/>
                  <a:gd name="connsiteY4" fmla="*/ 713118 h 713117"/>
                  <a:gd name="connsiteX5" fmla="*/ 635965 w 635965"/>
                  <a:gd name="connsiteY5" fmla="*/ 713118 h 713117"/>
                  <a:gd name="connsiteX6" fmla="*/ 635965 w 635965"/>
                  <a:gd name="connsiteY6" fmla="*/ 232581 h 713117"/>
                  <a:gd name="connsiteX7" fmla="*/ 403384 w 635965"/>
                  <a:gd name="connsiteY7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965" h="713117">
                    <a:moveTo>
                      <a:pt x="403384" y="0"/>
                    </a:moveTo>
                    <a:lnTo>
                      <a:pt x="20593" y="0"/>
                    </a:lnTo>
                    <a:cubicBezTo>
                      <a:pt x="13649" y="0"/>
                      <a:pt x="6791" y="362"/>
                      <a:pt x="0" y="962"/>
                    </a:cubicBezTo>
                    <a:cubicBezTo>
                      <a:pt x="118796" y="11392"/>
                      <a:pt x="211988" y="111080"/>
                      <a:pt x="211988" y="232581"/>
                    </a:cubicBezTo>
                    <a:lnTo>
                      <a:pt x="211988" y="713118"/>
                    </a:lnTo>
                    <a:lnTo>
                      <a:pt x="635965" y="713118"/>
                    </a:lnTo>
                    <a:lnTo>
                      <a:pt x="635965" y="232581"/>
                    </a:lnTo>
                    <a:cubicBezTo>
                      <a:pt x="635965" y="104137"/>
                      <a:pt x="531828" y="0"/>
                      <a:pt x="403384" y="0"/>
                    </a:cubicBezTo>
                    <a:close/>
                  </a:path>
                </a:pathLst>
              </a:custGeom>
              <a:solidFill>
                <a:srgbClr val="A200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4" name="Рисунок 5">
              <a:extLst>
                <a:ext uri="{FF2B5EF4-FFF2-40B4-BE49-F238E27FC236}">
                  <a16:creationId xmlns:a16="http://schemas.microsoft.com/office/drawing/2014/main" id="{9D1F95C4-582D-4DD1-A42D-0CFFA14DAE53}"/>
                </a:ext>
              </a:extLst>
            </p:cNvPr>
            <p:cNvGrpSpPr/>
            <p:nvPr/>
          </p:nvGrpSpPr>
          <p:grpSpPr>
            <a:xfrm>
              <a:off x="2576261" y="5262975"/>
              <a:ext cx="1695916" cy="713117"/>
              <a:chOff x="2576261" y="5262975"/>
              <a:chExt cx="1695916" cy="713117"/>
            </a:xfrm>
            <a:solidFill>
              <a:srgbClr val="D12439"/>
            </a:solidFill>
          </p:grpSpPr>
          <p:sp>
            <p:nvSpPr>
              <p:cNvPr id="48" name="Полилиния: фигура 74">
                <a:extLst>
                  <a:ext uri="{FF2B5EF4-FFF2-40B4-BE49-F238E27FC236}">
                    <a16:creationId xmlns:a16="http://schemas.microsoft.com/office/drawing/2014/main" id="{93686DC4-CEE7-41D3-BEFF-78E03222E7A3}"/>
                  </a:ext>
                </a:extLst>
              </p:cNvPr>
              <p:cNvSpPr/>
              <p:nvPr/>
            </p:nvSpPr>
            <p:spPr>
              <a:xfrm>
                <a:off x="2576261" y="5262975"/>
                <a:ext cx="847953" cy="713117"/>
              </a:xfrm>
              <a:custGeom>
                <a:avLst/>
                <a:gdLst>
                  <a:gd name="connsiteX0" fmla="*/ 615372 w 847953"/>
                  <a:gd name="connsiteY0" fmla="*/ 0 h 713117"/>
                  <a:gd name="connsiteX1" fmla="*/ 232581 w 847953"/>
                  <a:gd name="connsiteY1" fmla="*/ 0 h 713117"/>
                  <a:gd name="connsiteX2" fmla="*/ 0 w 847953"/>
                  <a:gd name="connsiteY2" fmla="*/ 232581 h 713117"/>
                  <a:gd name="connsiteX3" fmla="*/ 0 w 847953"/>
                  <a:gd name="connsiteY3" fmla="*/ 713118 h 713117"/>
                  <a:gd name="connsiteX4" fmla="*/ 847954 w 847953"/>
                  <a:gd name="connsiteY4" fmla="*/ 713118 h 713117"/>
                  <a:gd name="connsiteX5" fmla="*/ 847954 w 847953"/>
                  <a:gd name="connsiteY5" fmla="*/ 232581 h 713117"/>
                  <a:gd name="connsiteX6" fmla="*/ 615372 w 847953"/>
                  <a:gd name="connsiteY6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53" h="713117">
                    <a:moveTo>
                      <a:pt x="615372" y="0"/>
                    </a:moveTo>
                    <a:lnTo>
                      <a:pt x="232581" y="0"/>
                    </a:lnTo>
                    <a:cubicBezTo>
                      <a:pt x="104127" y="0"/>
                      <a:pt x="0" y="104127"/>
                      <a:pt x="0" y="232581"/>
                    </a:cubicBezTo>
                    <a:lnTo>
                      <a:pt x="0" y="713118"/>
                    </a:lnTo>
                    <a:lnTo>
                      <a:pt x="847954" y="713118"/>
                    </a:lnTo>
                    <a:lnTo>
                      <a:pt x="847954" y="232581"/>
                    </a:lnTo>
                    <a:cubicBezTo>
                      <a:pt x="847954" y="104127"/>
                      <a:pt x="743826" y="0"/>
                      <a:pt x="615372" y="0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: фигура 75">
                <a:extLst>
                  <a:ext uri="{FF2B5EF4-FFF2-40B4-BE49-F238E27FC236}">
                    <a16:creationId xmlns:a16="http://schemas.microsoft.com/office/drawing/2014/main" id="{A471CE5B-6FA5-4DBF-B798-F4975FBFB0CE}"/>
                  </a:ext>
                </a:extLst>
              </p:cNvPr>
              <p:cNvSpPr/>
              <p:nvPr/>
            </p:nvSpPr>
            <p:spPr>
              <a:xfrm>
                <a:off x="3424224" y="5262975"/>
                <a:ext cx="847953" cy="713117"/>
              </a:xfrm>
              <a:custGeom>
                <a:avLst/>
                <a:gdLst>
                  <a:gd name="connsiteX0" fmla="*/ 615372 w 847953"/>
                  <a:gd name="connsiteY0" fmla="*/ 0 h 713117"/>
                  <a:gd name="connsiteX1" fmla="*/ 232581 w 847953"/>
                  <a:gd name="connsiteY1" fmla="*/ 0 h 713117"/>
                  <a:gd name="connsiteX2" fmla="*/ 0 w 847953"/>
                  <a:gd name="connsiteY2" fmla="*/ 232581 h 713117"/>
                  <a:gd name="connsiteX3" fmla="*/ 0 w 847953"/>
                  <a:gd name="connsiteY3" fmla="*/ 713118 h 713117"/>
                  <a:gd name="connsiteX4" fmla="*/ 847954 w 847953"/>
                  <a:gd name="connsiteY4" fmla="*/ 713118 h 713117"/>
                  <a:gd name="connsiteX5" fmla="*/ 847954 w 847953"/>
                  <a:gd name="connsiteY5" fmla="*/ 232581 h 713117"/>
                  <a:gd name="connsiteX6" fmla="*/ 615372 w 847953"/>
                  <a:gd name="connsiteY6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53" h="713117">
                    <a:moveTo>
                      <a:pt x="615372" y="0"/>
                    </a:moveTo>
                    <a:lnTo>
                      <a:pt x="232581" y="0"/>
                    </a:lnTo>
                    <a:cubicBezTo>
                      <a:pt x="104127" y="0"/>
                      <a:pt x="0" y="104127"/>
                      <a:pt x="0" y="232581"/>
                    </a:cubicBezTo>
                    <a:lnTo>
                      <a:pt x="0" y="713118"/>
                    </a:lnTo>
                    <a:lnTo>
                      <a:pt x="847954" y="713118"/>
                    </a:lnTo>
                    <a:lnTo>
                      <a:pt x="847954" y="232581"/>
                    </a:lnTo>
                    <a:cubicBezTo>
                      <a:pt x="847944" y="104127"/>
                      <a:pt x="743817" y="0"/>
                      <a:pt x="615372" y="0"/>
                    </a:cubicBezTo>
                    <a:close/>
                  </a:path>
                </a:pathLst>
              </a:custGeom>
              <a:solidFill>
                <a:srgbClr val="E100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5" name="Рисунок 5">
              <a:extLst>
                <a:ext uri="{FF2B5EF4-FFF2-40B4-BE49-F238E27FC236}">
                  <a16:creationId xmlns:a16="http://schemas.microsoft.com/office/drawing/2014/main" id="{100757D5-71C0-46D8-8061-D40762BF377B}"/>
                </a:ext>
              </a:extLst>
            </p:cNvPr>
            <p:cNvGrpSpPr/>
            <p:nvPr/>
          </p:nvGrpSpPr>
          <p:grpSpPr>
            <a:xfrm>
              <a:off x="2788249" y="5262965"/>
              <a:ext cx="1483928" cy="713117"/>
              <a:chOff x="2788249" y="5262965"/>
              <a:chExt cx="1483928" cy="713117"/>
            </a:xfrm>
            <a:solidFill>
              <a:srgbClr val="B72941"/>
            </a:solidFill>
          </p:grpSpPr>
          <p:sp>
            <p:nvSpPr>
              <p:cNvPr id="46" name="Полилиния: фигура 77">
                <a:extLst>
                  <a:ext uri="{FF2B5EF4-FFF2-40B4-BE49-F238E27FC236}">
                    <a16:creationId xmlns:a16="http://schemas.microsoft.com/office/drawing/2014/main" id="{2DDC5D8E-CB39-4AF5-AFA2-6F926E26A249}"/>
                  </a:ext>
                </a:extLst>
              </p:cNvPr>
              <p:cNvSpPr/>
              <p:nvPr/>
            </p:nvSpPr>
            <p:spPr>
              <a:xfrm>
                <a:off x="2788249" y="5262965"/>
                <a:ext cx="635965" cy="713117"/>
              </a:xfrm>
              <a:custGeom>
                <a:avLst/>
                <a:gdLst>
                  <a:gd name="connsiteX0" fmla="*/ 403384 w 635965"/>
                  <a:gd name="connsiteY0" fmla="*/ 0 h 713117"/>
                  <a:gd name="connsiteX1" fmla="*/ 20593 w 635965"/>
                  <a:gd name="connsiteY1" fmla="*/ 0 h 713117"/>
                  <a:gd name="connsiteX2" fmla="*/ 0 w 635965"/>
                  <a:gd name="connsiteY2" fmla="*/ 962 h 713117"/>
                  <a:gd name="connsiteX3" fmla="*/ 211989 w 635965"/>
                  <a:gd name="connsiteY3" fmla="*/ 232581 h 713117"/>
                  <a:gd name="connsiteX4" fmla="*/ 211989 w 635965"/>
                  <a:gd name="connsiteY4" fmla="*/ 713118 h 713117"/>
                  <a:gd name="connsiteX5" fmla="*/ 635965 w 635965"/>
                  <a:gd name="connsiteY5" fmla="*/ 713118 h 713117"/>
                  <a:gd name="connsiteX6" fmla="*/ 635965 w 635965"/>
                  <a:gd name="connsiteY6" fmla="*/ 232581 h 713117"/>
                  <a:gd name="connsiteX7" fmla="*/ 403384 w 635965"/>
                  <a:gd name="connsiteY7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965" h="713117">
                    <a:moveTo>
                      <a:pt x="403384" y="0"/>
                    </a:moveTo>
                    <a:lnTo>
                      <a:pt x="20593" y="0"/>
                    </a:lnTo>
                    <a:cubicBezTo>
                      <a:pt x="13649" y="0"/>
                      <a:pt x="6791" y="362"/>
                      <a:pt x="0" y="962"/>
                    </a:cubicBezTo>
                    <a:cubicBezTo>
                      <a:pt x="118796" y="11392"/>
                      <a:pt x="211989" y="111080"/>
                      <a:pt x="211989" y="232581"/>
                    </a:cubicBezTo>
                    <a:lnTo>
                      <a:pt x="211989" y="713118"/>
                    </a:lnTo>
                    <a:lnTo>
                      <a:pt x="635965" y="713118"/>
                    </a:lnTo>
                    <a:lnTo>
                      <a:pt x="635965" y="232581"/>
                    </a:lnTo>
                    <a:cubicBezTo>
                      <a:pt x="635965" y="104137"/>
                      <a:pt x="531838" y="0"/>
                      <a:pt x="403384" y="0"/>
                    </a:cubicBezTo>
                    <a:close/>
                  </a:path>
                </a:pathLst>
              </a:custGeom>
              <a:solidFill>
                <a:srgbClr val="A200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: фигура 78">
                <a:extLst>
                  <a:ext uri="{FF2B5EF4-FFF2-40B4-BE49-F238E27FC236}">
                    <a16:creationId xmlns:a16="http://schemas.microsoft.com/office/drawing/2014/main" id="{ED289908-838D-4382-9812-991F7E49D4EB}"/>
                  </a:ext>
                </a:extLst>
              </p:cNvPr>
              <p:cNvSpPr/>
              <p:nvPr/>
            </p:nvSpPr>
            <p:spPr>
              <a:xfrm>
                <a:off x="3636213" y="5262965"/>
                <a:ext cx="635964" cy="713117"/>
              </a:xfrm>
              <a:custGeom>
                <a:avLst/>
                <a:gdLst>
                  <a:gd name="connsiteX0" fmla="*/ 403384 w 635964"/>
                  <a:gd name="connsiteY0" fmla="*/ 0 h 713117"/>
                  <a:gd name="connsiteX1" fmla="*/ 20593 w 635964"/>
                  <a:gd name="connsiteY1" fmla="*/ 0 h 713117"/>
                  <a:gd name="connsiteX2" fmla="*/ 0 w 635964"/>
                  <a:gd name="connsiteY2" fmla="*/ 962 h 713117"/>
                  <a:gd name="connsiteX3" fmla="*/ 211988 w 635964"/>
                  <a:gd name="connsiteY3" fmla="*/ 232581 h 713117"/>
                  <a:gd name="connsiteX4" fmla="*/ 211988 w 635964"/>
                  <a:gd name="connsiteY4" fmla="*/ 713118 h 713117"/>
                  <a:gd name="connsiteX5" fmla="*/ 635965 w 635964"/>
                  <a:gd name="connsiteY5" fmla="*/ 713118 h 713117"/>
                  <a:gd name="connsiteX6" fmla="*/ 635965 w 635964"/>
                  <a:gd name="connsiteY6" fmla="*/ 232581 h 713117"/>
                  <a:gd name="connsiteX7" fmla="*/ 403384 w 635964"/>
                  <a:gd name="connsiteY7" fmla="*/ 0 h 71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964" h="713117">
                    <a:moveTo>
                      <a:pt x="403384" y="0"/>
                    </a:moveTo>
                    <a:lnTo>
                      <a:pt x="20593" y="0"/>
                    </a:lnTo>
                    <a:cubicBezTo>
                      <a:pt x="13649" y="0"/>
                      <a:pt x="6791" y="362"/>
                      <a:pt x="0" y="962"/>
                    </a:cubicBezTo>
                    <a:cubicBezTo>
                      <a:pt x="118796" y="11392"/>
                      <a:pt x="211988" y="111080"/>
                      <a:pt x="211988" y="232581"/>
                    </a:cubicBezTo>
                    <a:lnTo>
                      <a:pt x="211988" y="713118"/>
                    </a:lnTo>
                    <a:lnTo>
                      <a:pt x="635965" y="713118"/>
                    </a:lnTo>
                    <a:lnTo>
                      <a:pt x="635965" y="232581"/>
                    </a:lnTo>
                    <a:cubicBezTo>
                      <a:pt x="635956" y="104137"/>
                      <a:pt x="531828" y="0"/>
                      <a:pt x="403384" y="0"/>
                    </a:cubicBezTo>
                    <a:close/>
                  </a:path>
                </a:pathLst>
              </a:custGeom>
              <a:solidFill>
                <a:srgbClr val="A200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60" name="Рисунок 83">
            <a:extLst>
              <a:ext uri="{FF2B5EF4-FFF2-40B4-BE49-F238E27FC236}">
                <a16:creationId xmlns:a16="http://schemas.microsoft.com/office/drawing/2014/main" id="{DFC6F317-AEB6-4189-9AD1-F490DC674943}"/>
              </a:ext>
            </a:extLst>
          </p:cNvPr>
          <p:cNvGrpSpPr/>
          <p:nvPr/>
        </p:nvGrpSpPr>
        <p:grpSpPr>
          <a:xfrm>
            <a:off x="2783279" y="2315377"/>
            <a:ext cx="606770" cy="442228"/>
            <a:chOff x="-4876814" y="2356665"/>
            <a:chExt cx="4876742" cy="3554278"/>
          </a:xfrm>
        </p:grpSpPr>
        <p:grpSp>
          <p:nvGrpSpPr>
            <p:cNvPr id="61" name="Рисунок 83">
              <a:extLst>
                <a:ext uri="{FF2B5EF4-FFF2-40B4-BE49-F238E27FC236}">
                  <a16:creationId xmlns:a16="http://schemas.microsoft.com/office/drawing/2014/main" id="{207DD96F-F5F1-4FFB-8C7D-E7B9A84178E4}"/>
                </a:ext>
              </a:extLst>
            </p:cNvPr>
            <p:cNvGrpSpPr/>
            <p:nvPr/>
          </p:nvGrpSpPr>
          <p:grpSpPr>
            <a:xfrm>
              <a:off x="-4615926" y="4583000"/>
              <a:ext cx="4355053" cy="1327943"/>
              <a:chOff x="-4615926" y="4583000"/>
              <a:chExt cx="4355053" cy="1327943"/>
            </a:xfrm>
            <a:solidFill>
              <a:srgbClr val="547580"/>
            </a:solidFill>
          </p:grpSpPr>
          <p:sp>
            <p:nvSpPr>
              <p:cNvPr id="75" name="Полилиния: фигура 86">
                <a:extLst>
                  <a:ext uri="{FF2B5EF4-FFF2-40B4-BE49-F238E27FC236}">
                    <a16:creationId xmlns:a16="http://schemas.microsoft.com/office/drawing/2014/main" id="{79D99B92-8210-4CAC-8E8E-947BB82C79A0}"/>
                  </a:ext>
                </a:extLst>
              </p:cNvPr>
              <p:cNvSpPr/>
              <p:nvPr/>
            </p:nvSpPr>
            <p:spPr>
              <a:xfrm>
                <a:off x="-4615926" y="4583000"/>
                <a:ext cx="285947" cy="1327943"/>
              </a:xfrm>
              <a:custGeom>
                <a:avLst/>
                <a:gdLst>
                  <a:gd name="connsiteX0" fmla="*/ 87470 w 285947"/>
                  <a:gd name="connsiteY0" fmla="*/ 1327943 h 1327943"/>
                  <a:gd name="connsiteX1" fmla="*/ 79545 w 285947"/>
                  <a:gd name="connsiteY1" fmla="*/ 1327943 h 1327943"/>
                  <a:gd name="connsiteX2" fmla="*/ 20205 w 285947"/>
                  <a:gd name="connsiteY2" fmla="*/ 1298533 h 1327943"/>
                  <a:gd name="connsiteX3" fmla="*/ 384 w 285947"/>
                  <a:gd name="connsiteY3" fmla="*/ 1237846 h 1327943"/>
                  <a:gd name="connsiteX4" fmla="*/ 112115 w 285947"/>
                  <a:gd name="connsiteY4" fmla="*/ 75184 h 1327943"/>
                  <a:gd name="connsiteX5" fmla="*/ 162309 w 285947"/>
                  <a:gd name="connsiteY5" fmla="*/ 7628 h 1327943"/>
                  <a:gd name="connsiteX6" fmla="*/ 249047 w 285947"/>
                  <a:gd name="connsiteY6" fmla="*/ 15108 h 1327943"/>
                  <a:gd name="connsiteX7" fmla="*/ 285590 w 285947"/>
                  <a:gd name="connsiteY7" fmla="*/ 90145 h 1327943"/>
                  <a:gd name="connsiteX8" fmla="*/ 174555 w 285947"/>
                  <a:gd name="connsiteY8" fmla="*/ 1252725 h 1327943"/>
                  <a:gd name="connsiteX9" fmla="*/ 87470 w 285947"/>
                  <a:gd name="connsiteY9" fmla="*/ 1327943 h 132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947" h="1327943">
                    <a:moveTo>
                      <a:pt x="87470" y="1327943"/>
                    </a:moveTo>
                    <a:cubicBezTo>
                      <a:pt x="84857" y="1327943"/>
                      <a:pt x="82157" y="1327943"/>
                      <a:pt x="79545" y="1327943"/>
                    </a:cubicBezTo>
                    <a:cubicBezTo>
                      <a:pt x="56427" y="1326034"/>
                      <a:pt x="35067" y="1315453"/>
                      <a:pt x="20205" y="1298533"/>
                    </a:cubicBezTo>
                    <a:cubicBezTo>
                      <a:pt x="5343" y="1281622"/>
                      <a:pt x="-1792" y="1259775"/>
                      <a:pt x="384" y="1237846"/>
                    </a:cubicBezTo>
                    <a:lnTo>
                      <a:pt x="112115" y="75184"/>
                    </a:lnTo>
                    <a:cubicBezTo>
                      <a:pt x="114930" y="45774"/>
                      <a:pt x="134065" y="20018"/>
                      <a:pt x="162309" y="7628"/>
                    </a:cubicBezTo>
                    <a:cubicBezTo>
                      <a:pt x="190553" y="-4762"/>
                      <a:pt x="223618" y="-1911"/>
                      <a:pt x="249047" y="15108"/>
                    </a:cubicBezTo>
                    <a:cubicBezTo>
                      <a:pt x="274475" y="32128"/>
                      <a:pt x="288405" y="60736"/>
                      <a:pt x="285590" y="90145"/>
                    </a:cubicBezTo>
                    <a:lnTo>
                      <a:pt x="174555" y="1252725"/>
                    </a:lnTo>
                    <a:cubicBezTo>
                      <a:pt x="170488" y="1295450"/>
                      <a:pt x="132664" y="1328117"/>
                      <a:pt x="87470" y="132794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87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87">
                <a:extLst>
                  <a:ext uri="{FF2B5EF4-FFF2-40B4-BE49-F238E27FC236}">
                    <a16:creationId xmlns:a16="http://schemas.microsoft.com/office/drawing/2014/main" id="{7781EB3F-A54E-4637-8BBF-63B161357335}"/>
                  </a:ext>
                </a:extLst>
              </p:cNvPr>
              <p:cNvSpPr/>
              <p:nvPr/>
            </p:nvSpPr>
            <p:spPr>
              <a:xfrm>
                <a:off x="-546129" y="4590390"/>
                <a:ext cx="285255" cy="1320552"/>
              </a:xfrm>
              <a:custGeom>
                <a:avLst/>
                <a:gdLst>
                  <a:gd name="connsiteX0" fmla="*/ 197786 w 285255"/>
                  <a:gd name="connsiteY0" fmla="*/ 1320552 h 1320552"/>
                  <a:gd name="connsiteX1" fmla="*/ 110700 w 285255"/>
                  <a:gd name="connsiteY1" fmla="*/ 1245334 h 1320552"/>
                  <a:gd name="connsiteX2" fmla="*/ 363 w 285255"/>
                  <a:gd name="connsiteY2" fmla="*/ 90194 h 1320552"/>
                  <a:gd name="connsiteX3" fmla="*/ 79263 w 285255"/>
                  <a:gd name="connsiteY3" fmla="*/ 345 h 1320552"/>
                  <a:gd name="connsiteX4" fmla="*/ 173925 w 285255"/>
                  <a:gd name="connsiteY4" fmla="*/ 75232 h 1320552"/>
                  <a:gd name="connsiteX5" fmla="*/ 284872 w 285255"/>
                  <a:gd name="connsiteY5" fmla="*/ 1230455 h 1320552"/>
                  <a:gd name="connsiteX6" fmla="*/ 265016 w 285255"/>
                  <a:gd name="connsiteY6" fmla="*/ 1291168 h 1320552"/>
                  <a:gd name="connsiteX7" fmla="*/ 205624 w 285255"/>
                  <a:gd name="connsiteY7" fmla="*/ 1320552 h 1320552"/>
                  <a:gd name="connsiteX8" fmla="*/ 197786 w 285255"/>
                  <a:gd name="connsiteY8" fmla="*/ 1320552 h 132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255" h="1320552">
                    <a:moveTo>
                      <a:pt x="197786" y="1320552"/>
                    </a:moveTo>
                    <a:cubicBezTo>
                      <a:pt x="152589" y="1320726"/>
                      <a:pt x="114767" y="1288059"/>
                      <a:pt x="110700" y="1245334"/>
                    </a:cubicBezTo>
                    <a:lnTo>
                      <a:pt x="363" y="90194"/>
                    </a:lnTo>
                    <a:cubicBezTo>
                      <a:pt x="-3992" y="44699"/>
                      <a:pt x="31331" y="4477"/>
                      <a:pt x="79263" y="345"/>
                    </a:cubicBezTo>
                    <a:cubicBezTo>
                      <a:pt x="127195" y="-3788"/>
                      <a:pt x="169570" y="29737"/>
                      <a:pt x="173925" y="75232"/>
                    </a:cubicBezTo>
                    <a:lnTo>
                      <a:pt x="284872" y="1230455"/>
                    </a:lnTo>
                    <a:cubicBezTo>
                      <a:pt x="287049" y="1252393"/>
                      <a:pt x="279899" y="1274256"/>
                      <a:pt x="265016" y="1291168"/>
                    </a:cubicBezTo>
                    <a:cubicBezTo>
                      <a:pt x="250142" y="1308088"/>
                      <a:pt x="228754" y="1318668"/>
                      <a:pt x="205624" y="1320552"/>
                    </a:cubicBezTo>
                    <a:cubicBezTo>
                      <a:pt x="203011" y="1320552"/>
                      <a:pt x="200312" y="1320552"/>
                      <a:pt x="197786" y="132055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87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88">
                <a:extLst>
                  <a:ext uri="{FF2B5EF4-FFF2-40B4-BE49-F238E27FC236}">
                    <a16:creationId xmlns:a16="http://schemas.microsoft.com/office/drawing/2014/main" id="{10EB0416-14FC-4353-8264-8EDBFF8AFEA7}"/>
                  </a:ext>
                </a:extLst>
              </p:cNvPr>
              <p:cNvSpPr/>
              <p:nvPr/>
            </p:nvSpPr>
            <p:spPr>
              <a:xfrm>
                <a:off x="-3483428" y="4753736"/>
                <a:ext cx="522514" cy="1074549"/>
              </a:xfrm>
              <a:custGeom>
                <a:avLst/>
                <a:gdLst>
                  <a:gd name="connsiteX0" fmla="*/ 435429 w 522514"/>
                  <a:gd name="connsiteY0" fmla="*/ 1074549 h 1074549"/>
                  <a:gd name="connsiteX1" fmla="*/ 348343 w 522514"/>
                  <a:gd name="connsiteY1" fmla="*/ 991892 h 1074549"/>
                  <a:gd name="connsiteX2" fmla="*/ 348343 w 522514"/>
                  <a:gd name="connsiteY2" fmla="*/ 413288 h 1074549"/>
                  <a:gd name="connsiteX3" fmla="*/ 87086 w 522514"/>
                  <a:gd name="connsiteY3" fmla="*/ 165315 h 1074549"/>
                  <a:gd name="connsiteX4" fmla="*/ 0 w 522514"/>
                  <a:gd name="connsiteY4" fmla="*/ 82658 h 1074549"/>
                  <a:gd name="connsiteX5" fmla="*/ 87086 w 522514"/>
                  <a:gd name="connsiteY5" fmla="*/ 0 h 1074549"/>
                  <a:gd name="connsiteX6" fmla="*/ 522514 w 522514"/>
                  <a:gd name="connsiteY6" fmla="*/ 413288 h 1074549"/>
                  <a:gd name="connsiteX7" fmla="*/ 522514 w 522514"/>
                  <a:gd name="connsiteY7" fmla="*/ 991892 h 1074549"/>
                  <a:gd name="connsiteX8" fmla="*/ 435429 w 522514"/>
                  <a:gd name="connsiteY8" fmla="*/ 1074549 h 107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2514" h="1074549">
                    <a:moveTo>
                      <a:pt x="435429" y="1074549"/>
                    </a:moveTo>
                    <a:cubicBezTo>
                      <a:pt x="387331" y="1074549"/>
                      <a:pt x="348343" y="1037543"/>
                      <a:pt x="348343" y="991892"/>
                    </a:cubicBezTo>
                    <a:lnTo>
                      <a:pt x="348343" y="413288"/>
                    </a:lnTo>
                    <a:cubicBezTo>
                      <a:pt x="348343" y="276333"/>
                      <a:pt x="231378" y="165315"/>
                      <a:pt x="87086" y="165315"/>
                    </a:cubicBezTo>
                    <a:cubicBezTo>
                      <a:pt x="38988" y="165315"/>
                      <a:pt x="0" y="128309"/>
                      <a:pt x="0" y="82658"/>
                    </a:cubicBezTo>
                    <a:cubicBezTo>
                      <a:pt x="0" y="37006"/>
                      <a:pt x="38988" y="0"/>
                      <a:pt x="87086" y="0"/>
                    </a:cubicBezTo>
                    <a:cubicBezTo>
                      <a:pt x="327451" y="273"/>
                      <a:pt x="522227" y="185145"/>
                      <a:pt x="522514" y="413288"/>
                    </a:cubicBezTo>
                    <a:lnTo>
                      <a:pt x="522514" y="991892"/>
                    </a:lnTo>
                    <a:cubicBezTo>
                      <a:pt x="522514" y="1037543"/>
                      <a:pt x="483526" y="1074549"/>
                      <a:pt x="435429" y="1074549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87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89">
                <a:extLst>
                  <a:ext uri="{FF2B5EF4-FFF2-40B4-BE49-F238E27FC236}">
                    <a16:creationId xmlns:a16="http://schemas.microsoft.com/office/drawing/2014/main" id="{24D7B1B4-1AAE-4B14-B155-D3B497048E0D}"/>
                  </a:ext>
                </a:extLst>
              </p:cNvPr>
              <p:cNvSpPr/>
              <p:nvPr/>
            </p:nvSpPr>
            <p:spPr>
              <a:xfrm>
                <a:off x="-1915885" y="4753736"/>
                <a:ext cx="522514" cy="1074549"/>
              </a:xfrm>
              <a:custGeom>
                <a:avLst/>
                <a:gdLst>
                  <a:gd name="connsiteX0" fmla="*/ 87086 w 522514"/>
                  <a:gd name="connsiteY0" fmla="*/ 1074549 h 1074549"/>
                  <a:gd name="connsiteX1" fmla="*/ 0 w 522514"/>
                  <a:gd name="connsiteY1" fmla="*/ 991892 h 1074549"/>
                  <a:gd name="connsiteX2" fmla="*/ 0 w 522514"/>
                  <a:gd name="connsiteY2" fmla="*/ 413288 h 1074549"/>
                  <a:gd name="connsiteX3" fmla="*/ 435429 w 522514"/>
                  <a:gd name="connsiteY3" fmla="*/ 0 h 1074549"/>
                  <a:gd name="connsiteX4" fmla="*/ 522514 w 522514"/>
                  <a:gd name="connsiteY4" fmla="*/ 82658 h 1074549"/>
                  <a:gd name="connsiteX5" fmla="*/ 435429 w 522514"/>
                  <a:gd name="connsiteY5" fmla="*/ 165315 h 1074549"/>
                  <a:gd name="connsiteX6" fmla="*/ 174171 w 522514"/>
                  <a:gd name="connsiteY6" fmla="*/ 413288 h 1074549"/>
                  <a:gd name="connsiteX7" fmla="*/ 174171 w 522514"/>
                  <a:gd name="connsiteY7" fmla="*/ 991892 h 1074549"/>
                  <a:gd name="connsiteX8" fmla="*/ 87086 w 522514"/>
                  <a:gd name="connsiteY8" fmla="*/ 1074549 h 107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2514" h="1074549">
                    <a:moveTo>
                      <a:pt x="87086" y="1074549"/>
                    </a:moveTo>
                    <a:cubicBezTo>
                      <a:pt x="38988" y="1074549"/>
                      <a:pt x="0" y="1037543"/>
                      <a:pt x="0" y="991892"/>
                    </a:cubicBezTo>
                    <a:lnTo>
                      <a:pt x="0" y="413288"/>
                    </a:lnTo>
                    <a:cubicBezTo>
                      <a:pt x="287" y="185145"/>
                      <a:pt x="195063" y="273"/>
                      <a:pt x="435429" y="0"/>
                    </a:cubicBezTo>
                    <a:cubicBezTo>
                      <a:pt x="483526" y="0"/>
                      <a:pt x="522514" y="37006"/>
                      <a:pt x="522514" y="82658"/>
                    </a:cubicBezTo>
                    <a:cubicBezTo>
                      <a:pt x="522514" y="128309"/>
                      <a:pt x="483526" y="165315"/>
                      <a:pt x="435429" y="165315"/>
                    </a:cubicBezTo>
                    <a:cubicBezTo>
                      <a:pt x="291136" y="165315"/>
                      <a:pt x="174171" y="276333"/>
                      <a:pt x="174171" y="413288"/>
                    </a:cubicBezTo>
                    <a:lnTo>
                      <a:pt x="174171" y="991892"/>
                    </a:lnTo>
                    <a:cubicBezTo>
                      <a:pt x="174171" y="1037543"/>
                      <a:pt x="135183" y="1074549"/>
                      <a:pt x="87086" y="1074549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870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62" name="Полилиния: фигура 90">
              <a:extLst>
                <a:ext uri="{FF2B5EF4-FFF2-40B4-BE49-F238E27FC236}">
                  <a16:creationId xmlns:a16="http://schemas.microsoft.com/office/drawing/2014/main" id="{0AFB945A-C01A-4984-A88E-2CDB7426F581}"/>
                </a:ext>
              </a:extLst>
            </p:cNvPr>
            <p:cNvSpPr/>
            <p:nvPr/>
          </p:nvSpPr>
          <p:spPr>
            <a:xfrm>
              <a:off x="-3744685" y="4009817"/>
              <a:ext cx="174171" cy="330630"/>
            </a:xfrm>
            <a:custGeom>
              <a:avLst/>
              <a:gdLst>
                <a:gd name="connsiteX0" fmla="*/ 87086 w 174171"/>
                <a:gd name="connsiteY0" fmla="*/ 330631 h 330630"/>
                <a:gd name="connsiteX1" fmla="*/ 0 w 174171"/>
                <a:gd name="connsiteY1" fmla="*/ 247973 h 330630"/>
                <a:gd name="connsiteX2" fmla="*/ 0 w 174171"/>
                <a:gd name="connsiteY2" fmla="*/ 82658 h 330630"/>
                <a:gd name="connsiteX3" fmla="*/ 87086 w 174171"/>
                <a:gd name="connsiteY3" fmla="*/ 0 h 330630"/>
                <a:gd name="connsiteX4" fmla="*/ 174171 w 174171"/>
                <a:gd name="connsiteY4" fmla="*/ 82658 h 330630"/>
                <a:gd name="connsiteX5" fmla="*/ 174171 w 174171"/>
                <a:gd name="connsiteY5" fmla="*/ 247973 h 330630"/>
                <a:gd name="connsiteX6" fmla="*/ 87086 w 174171"/>
                <a:gd name="connsiteY6" fmla="*/ 330631 h 33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71" h="330630">
                  <a:moveTo>
                    <a:pt x="87086" y="330631"/>
                  </a:moveTo>
                  <a:cubicBezTo>
                    <a:pt x="38988" y="330631"/>
                    <a:pt x="0" y="293625"/>
                    <a:pt x="0" y="247973"/>
                  </a:cubicBezTo>
                  <a:lnTo>
                    <a:pt x="0" y="82658"/>
                  </a:lnTo>
                  <a:cubicBezTo>
                    <a:pt x="0" y="37006"/>
                    <a:pt x="38988" y="0"/>
                    <a:pt x="87086" y="0"/>
                  </a:cubicBezTo>
                  <a:cubicBezTo>
                    <a:pt x="135183" y="0"/>
                    <a:pt x="174171" y="37006"/>
                    <a:pt x="174171" y="82658"/>
                  </a:cubicBezTo>
                  <a:lnTo>
                    <a:pt x="174171" y="247973"/>
                  </a:lnTo>
                  <a:cubicBezTo>
                    <a:pt x="174171" y="293625"/>
                    <a:pt x="135183" y="330631"/>
                    <a:pt x="87086" y="330631"/>
                  </a:cubicBezTo>
                  <a:close/>
                </a:path>
              </a:pathLst>
            </a:custGeom>
            <a:solidFill>
              <a:srgbClr val="86001A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91">
              <a:extLst>
                <a:ext uri="{FF2B5EF4-FFF2-40B4-BE49-F238E27FC236}">
                  <a16:creationId xmlns:a16="http://schemas.microsoft.com/office/drawing/2014/main" id="{07826A71-5271-4F9C-819C-C514D06A9D49}"/>
                </a:ext>
              </a:extLst>
            </p:cNvPr>
            <p:cNvSpPr/>
            <p:nvPr/>
          </p:nvSpPr>
          <p:spPr>
            <a:xfrm>
              <a:off x="-1306285" y="4009817"/>
              <a:ext cx="174171" cy="330630"/>
            </a:xfrm>
            <a:custGeom>
              <a:avLst/>
              <a:gdLst>
                <a:gd name="connsiteX0" fmla="*/ 87086 w 174171"/>
                <a:gd name="connsiteY0" fmla="*/ 330631 h 330630"/>
                <a:gd name="connsiteX1" fmla="*/ 0 w 174171"/>
                <a:gd name="connsiteY1" fmla="*/ 247973 h 330630"/>
                <a:gd name="connsiteX2" fmla="*/ 0 w 174171"/>
                <a:gd name="connsiteY2" fmla="*/ 82658 h 330630"/>
                <a:gd name="connsiteX3" fmla="*/ 87086 w 174171"/>
                <a:gd name="connsiteY3" fmla="*/ 0 h 330630"/>
                <a:gd name="connsiteX4" fmla="*/ 174171 w 174171"/>
                <a:gd name="connsiteY4" fmla="*/ 82658 h 330630"/>
                <a:gd name="connsiteX5" fmla="*/ 174171 w 174171"/>
                <a:gd name="connsiteY5" fmla="*/ 247973 h 330630"/>
                <a:gd name="connsiteX6" fmla="*/ 87086 w 174171"/>
                <a:gd name="connsiteY6" fmla="*/ 330631 h 33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171" h="330630">
                  <a:moveTo>
                    <a:pt x="87086" y="330631"/>
                  </a:moveTo>
                  <a:cubicBezTo>
                    <a:pt x="38988" y="330631"/>
                    <a:pt x="0" y="293625"/>
                    <a:pt x="0" y="247973"/>
                  </a:cubicBezTo>
                  <a:lnTo>
                    <a:pt x="0" y="82658"/>
                  </a:lnTo>
                  <a:cubicBezTo>
                    <a:pt x="0" y="37006"/>
                    <a:pt x="38988" y="0"/>
                    <a:pt x="87086" y="0"/>
                  </a:cubicBezTo>
                  <a:cubicBezTo>
                    <a:pt x="135183" y="0"/>
                    <a:pt x="174171" y="37006"/>
                    <a:pt x="174171" y="82658"/>
                  </a:cubicBezTo>
                  <a:lnTo>
                    <a:pt x="174171" y="247973"/>
                  </a:lnTo>
                  <a:cubicBezTo>
                    <a:pt x="174171" y="293625"/>
                    <a:pt x="135183" y="330631"/>
                    <a:pt x="87086" y="330631"/>
                  </a:cubicBezTo>
                  <a:close/>
                </a:path>
              </a:pathLst>
            </a:custGeom>
            <a:solidFill>
              <a:srgbClr val="86001A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92">
              <a:extLst>
                <a:ext uri="{FF2B5EF4-FFF2-40B4-BE49-F238E27FC236}">
                  <a16:creationId xmlns:a16="http://schemas.microsoft.com/office/drawing/2014/main" id="{89E496B7-DB40-4737-9808-A6611AD6E64A}"/>
                </a:ext>
              </a:extLst>
            </p:cNvPr>
            <p:cNvSpPr/>
            <p:nvPr/>
          </p:nvSpPr>
          <p:spPr>
            <a:xfrm>
              <a:off x="-2786742" y="4009817"/>
              <a:ext cx="696685" cy="1653152"/>
            </a:xfrm>
            <a:custGeom>
              <a:avLst/>
              <a:gdLst>
                <a:gd name="connsiteX0" fmla="*/ 696686 w 696685"/>
                <a:gd name="connsiteY0" fmla="*/ 1487837 h 1653152"/>
                <a:gd name="connsiteX1" fmla="*/ 522514 w 696685"/>
                <a:gd name="connsiteY1" fmla="*/ 743919 h 1653152"/>
                <a:gd name="connsiteX2" fmla="*/ 522514 w 696685"/>
                <a:gd name="connsiteY2" fmla="*/ 0 h 1653152"/>
                <a:gd name="connsiteX3" fmla="*/ 174171 w 696685"/>
                <a:gd name="connsiteY3" fmla="*/ 0 h 1653152"/>
                <a:gd name="connsiteX4" fmla="*/ 174171 w 696685"/>
                <a:gd name="connsiteY4" fmla="*/ 743919 h 1653152"/>
                <a:gd name="connsiteX5" fmla="*/ 0 w 696685"/>
                <a:gd name="connsiteY5" fmla="*/ 1487837 h 1653152"/>
                <a:gd name="connsiteX6" fmla="*/ 348343 w 696685"/>
                <a:gd name="connsiteY6" fmla="*/ 1653153 h 165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6685" h="1653152">
                  <a:moveTo>
                    <a:pt x="696686" y="1487837"/>
                  </a:moveTo>
                  <a:cubicBezTo>
                    <a:pt x="696686" y="1487837"/>
                    <a:pt x="522514" y="1405180"/>
                    <a:pt x="522514" y="743919"/>
                  </a:cubicBezTo>
                  <a:lnTo>
                    <a:pt x="522514" y="0"/>
                  </a:lnTo>
                  <a:lnTo>
                    <a:pt x="174171" y="0"/>
                  </a:lnTo>
                  <a:lnTo>
                    <a:pt x="174171" y="743919"/>
                  </a:lnTo>
                  <a:cubicBezTo>
                    <a:pt x="174171" y="1405180"/>
                    <a:pt x="0" y="1487837"/>
                    <a:pt x="0" y="1487837"/>
                  </a:cubicBezTo>
                  <a:lnTo>
                    <a:pt x="348343" y="16531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93">
              <a:extLst>
                <a:ext uri="{FF2B5EF4-FFF2-40B4-BE49-F238E27FC236}">
                  <a16:creationId xmlns:a16="http://schemas.microsoft.com/office/drawing/2014/main" id="{ED3794C6-6524-4C91-99D9-AF0D2FBF819E}"/>
                </a:ext>
              </a:extLst>
            </p:cNvPr>
            <p:cNvSpPr/>
            <p:nvPr/>
          </p:nvSpPr>
          <p:spPr>
            <a:xfrm>
              <a:off x="-2636813" y="2604211"/>
              <a:ext cx="573795" cy="744344"/>
            </a:xfrm>
            <a:custGeom>
              <a:avLst/>
              <a:gdLst>
                <a:gd name="connsiteX0" fmla="*/ 198413 w 573795"/>
                <a:gd name="connsiteY0" fmla="*/ 744345 h 744344"/>
                <a:gd name="connsiteX1" fmla="*/ 181954 w 573795"/>
                <a:gd name="connsiteY1" fmla="*/ 742857 h 744344"/>
                <a:gd name="connsiteX2" fmla="*/ 111327 w 573795"/>
                <a:gd name="connsiteY2" fmla="*/ 661687 h 744344"/>
                <a:gd name="connsiteX3" fmla="*/ 11527 w 573795"/>
                <a:gd name="connsiteY3" fmla="*/ 123751 h 744344"/>
                <a:gd name="connsiteX4" fmla="*/ 12320 w 573795"/>
                <a:gd name="connsiteY4" fmla="*/ 40275 h 744344"/>
                <a:gd name="connsiteX5" fmla="*/ 89382 w 573795"/>
                <a:gd name="connsiteY5" fmla="*/ 29 h 744344"/>
                <a:gd name="connsiteX6" fmla="*/ 164101 w 573795"/>
                <a:gd name="connsiteY6" fmla="*/ 44069 h 744344"/>
                <a:gd name="connsiteX7" fmla="*/ 257631 w 573795"/>
                <a:gd name="connsiteY7" fmla="*/ 339984 h 744344"/>
                <a:gd name="connsiteX8" fmla="*/ 429800 w 573795"/>
                <a:gd name="connsiteY8" fmla="*/ 108542 h 744344"/>
                <a:gd name="connsiteX9" fmla="*/ 515396 w 573795"/>
                <a:gd name="connsiteY9" fmla="*/ 93127 h 744344"/>
                <a:gd name="connsiteX10" fmla="*/ 572263 w 573795"/>
                <a:gd name="connsiteY10" fmla="*/ 155781 h 744344"/>
                <a:gd name="connsiteX11" fmla="*/ 543534 w 573795"/>
                <a:gd name="connsiteY11" fmla="*/ 233851 h 744344"/>
                <a:gd name="connsiteX12" fmla="*/ 279229 w 573795"/>
                <a:gd name="connsiteY12" fmla="*/ 692105 h 744344"/>
                <a:gd name="connsiteX13" fmla="*/ 198413 w 573795"/>
                <a:gd name="connsiteY13" fmla="*/ 744345 h 74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3795" h="744344">
                  <a:moveTo>
                    <a:pt x="198413" y="744345"/>
                  </a:moveTo>
                  <a:cubicBezTo>
                    <a:pt x="192892" y="744337"/>
                    <a:pt x="187379" y="743832"/>
                    <a:pt x="181954" y="742857"/>
                  </a:cubicBezTo>
                  <a:cubicBezTo>
                    <a:pt x="140954" y="735368"/>
                    <a:pt x="111327" y="701313"/>
                    <a:pt x="111327" y="661687"/>
                  </a:cubicBezTo>
                  <a:cubicBezTo>
                    <a:pt x="111327" y="559936"/>
                    <a:pt x="93214" y="264931"/>
                    <a:pt x="11527" y="123751"/>
                  </a:cubicBezTo>
                  <a:cubicBezTo>
                    <a:pt x="-4122" y="97830"/>
                    <a:pt x="-3817" y="65916"/>
                    <a:pt x="12320" y="40275"/>
                  </a:cubicBezTo>
                  <a:cubicBezTo>
                    <a:pt x="28457" y="14627"/>
                    <a:pt x="57918" y="-764"/>
                    <a:pt x="89382" y="29"/>
                  </a:cubicBezTo>
                  <a:cubicBezTo>
                    <a:pt x="120846" y="815"/>
                    <a:pt x="149410" y="17652"/>
                    <a:pt x="164101" y="44069"/>
                  </a:cubicBezTo>
                  <a:cubicBezTo>
                    <a:pt x="212033" y="137216"/>
                    <a:pt x="243628" y="237174"/>
                    <a:pt x="257631" y="339984"/>
                  </a:cubicBezTo>
                  <a:cubicBezTo>
                    <a:pt x="300931" y="254210"/>
                    <a:pt x="359130" y="175974"/>
                    <a:pt x="429800" y="108542"/>
                  </a:cubicBezTo>
                  <a:cubicBezTo>
                    <a:pt x="453383" y="89258"/>
                    <a:pt x="486014" y="83381"/>
                    <a:pt x="515396" y="93127"/>
                  </a:cubicBezTo>
                  <a:cubicBezTo>
                    <a:pt x="544788" y="102872"/>
                    <a:pt x="566463" y="126752"/>
                    <a:pt x="572263" y="155781"/>
                  </a:cubicBezTo>
                  <a:cubicBezTo>
                    <a:pt x="578072" y="184810"/>
                    <a:pt x="567117" y="214567"/>
                    <a:pt x="543534" y="233851"/>
                  </a:cubicBezTo>
                  <a:cubicBezTo>
                    <a:pt x="477610" y="287661"/>
                    <a:pt x="373891" y="467524"/>
                    <a:pt x="279229" y="692105"/>
                  </a:cubicBezTo>
                  <a:cubicBezTo>
                    <a:pt x="266105" y="723581"/>
                    <a:pt x="234083" y="744287"/>
                    <a:pt x="198413" y="744345"/>
                  </a:cubicBezTo>
                  <a:close/>
                </a:path>
              </a:pathLst>
            </a:custGeom>
            <a:solidFill>
              <a:srgbClr val="4C8056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: фигура 96">
              <a:extLst>
                <a:ext uri="{FF2B5EF4-FFF2-40B4-BE49-F238E27FC236}">
                  <a16:creationId xmlns:a16="http://schemas.microsoft.com/office/drawing/2014/main" id="{3443674B-8BA7-41BB-83E9-F34F100CA721}"/>
                </a:ext>
              </a:extLst>
            </p:cNvPr>
            <p:cNvSpPr/>
            <p:nvPr/>
          </p:nvSpPr>
          <p:spPr>
            <a:xfrm>
              <a:off x="-4371702" y="4588420"/>
              <a:ext cx="1323702" cy="330715"/>
            </a:xfrm>
            <a:custGeom>
              <a:avLst/>
              <a:gdLst>
                <a:gd name="connsiteX0" fmla="*/ 0 w 1323702"/>
                <a:gd name="connsiteY0" fmla="*/ 328977 h 330715"/>
                <a:gd name="connsiteX1" fmla="*/ 17417 w 1323702"/>
                <a:gd name="connsiteY1" fmla="*/ 330631 h 330715"/>
                <a:gd name="connsiteX2" fmla="*/ 1236617 w 1323702"/>
                <a:gd name="connsiteY2" fmla="*/ 330631 h 330715"/>
                <a:gd name="connsiteX3" fmla="*/ 1323703 w 1323702"/>
                <a:gd name="connsiteY3" fmla="*/ 247973 h 330715"/>
                <a:gd name="connsiteX4" fmla="*/ 1062446 w 1323702"/>
                <a:gd name="connsiteY4" fmla="*/ 0 h 330715"/>
                <a:gd name="connsiteX5" fmla="*/ 153271 w 1323702"/>
                <a:gd name="connsiteY5" fmla="*/ 0 h 3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3702" h="330715">
                  <a:moveTo>
                    <a:pt x="0" y="328977"/>
                  </a:moveTo>
                  <a:cubicBezTo>
                    <a:pt x="5680" y="330383"/>
                    <a:pt x="11556" y="330945"/>
                    <a:pt x="17417" y="330631"/>
                  </a:cubicBezTo>
                  <a:lnTo>
                    <a:pt x="1236617" y="330631"/>
                  </a:lnTo>
                  <a:cubicBezTo>
                    <a:pt x="1284715" y="330631"/>
                    <a:pt x="1323703" y="293625"/>
                    <a:pt x="1323703" y="247973"/>
                  </a:cubicBezTo>
                  <a:cubicBezTo>
                    <a:pt x="1323703" y="111018"/>
                    <a:pt x="1206738" y="0"/>
                    <a:pt x="1062446" y="0"/>
                  </a:cubicBezTo>
                  <a:lnTo>
                    <a:pt x="15327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97">
              <a:extLst>
                <a:ext uri="{FF2B5EF4-FFF2-40B4-BE49-F238E27FC236}">
                  <a16:creationId xmlns:a16="http://schemas.microsoft.com/office/drawing/2014/main" id="{47C48927-273D-4D84-AFF2-6033EEE35DCE}"/>
                </a:ext>
              </a:extLst>
            </p:cNvPr>
            <p:cNvSpPr/>
            <p:nvPr/>
          </p:nvSpPr>
          <p:spPr>
            <a:xfrm>
              <a:off x="-1828800" y="4588420"/>
              <a:ext cx="1323702" cy="330715"/>
            </a:xfrm>
            <a:custGeom>
              <a:avLst/>
              <a:gdLst>
                <a:gd name="connsiteX0" fmla="*/ 1170432 w 1323702"/>
                <a:gd name="connsiteY0" fmla="*/ 0 h 330715"/>
                <a:gd name="connsiteX1" fmla="*/ 261257 w 1323702"/>
                <a:gd name="connsiteY1" fmla="*/ 0 h 330715"/>
                <a:gd name="connsiteX2" fmla="*/ 0 w 1323702"/>
                <a:gd name="connsiteY2" fmla="*/ 247973 h 330715"/>
                <a:gd name="connsiteX3" fmla="*/ 87086 w 1323702"/>
                <a:gd name="connsiteY3" fmla="*/ 330631 h 330715"/>
                <a:gd name="connsiteX4" fmla="*/ 1306286 w 1323702"/>
                <a:gd name="connsiteY4" fmla="*/ 330631 h 330715"/>
                <a:gd name="connsiteX5" fmla="*/ 1323703 w 1323702"/>
                <a:gd name="connsiteY5" fmla="*/ 328977 h 33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3702" h="330715">
                  <a:moveTo>
                    <a:pt x="1170432" y="0"/>
                  </a:moveTo>
                  <a:lnTo>
                    <a:pt x="261257" y="0"/>
                  </a:lnTo>
                  <a:cubicBezTo>
                    <a:pt x="116965" y="0"/>
                    <a:pt x="0" y="111018"/>
                    <a:pt x="0" y="247973"/>
                  </a:cubicBezTo>
                  <a:cubicBezTo>
                    <a:pt x="0" y="293625"/>
                    <a:pt x="38988" y="330631"/>
                    <a:pt x="87086" y="330631"/>
                  </a:cubicBezTo>
                  <a:lnTo>
                    <a:pt x="1306286" y="330631"/>
                  </a:lnTo>
                  <a:cubicBezTo>
                    <a:pt x="1312147" y="330945"/>
                    <a:pt x="1318025" y="330383"/>
                    <a:pt x="1323703" y="32897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98">
              <a:extLst>
                <a:ext uri="{FF2B5EF4-FFF2-40B4-BE49-F238E27FC236}">
                  <a16:creationId xmlns:a16="http://schemas.microsoft.com/office/drawing/2014/main" id="{E0B505C3-9730-49B5-BA7D-DE34448B8AB0}"/>
                </a:ext>
              </a:extLst>
            </p:cNvPr>
            <p:cNvSpPr/>
            <p:nvPr/>
          </p:nvSpPr>
          <p:spPr>
            <a:xfrm>
              <a:off x="-3135085" y="5497654"/>
              <a:ext cx="1393371" cy="330630"/>
            </a:xfrm>
            <a:custGeom>
              <a:avLst/>
              <a:gdLst>
                <a:gd name="connsiteX0" fmla="*/ 348343 w 1393371"/>
                <a:gd name="connsiteY0" fmla="*/ 0 h 330630"/>
                <a:gd name="connsiteX1" fmla="*/ 1045029 w 1393371"/>
                <a:gd name="connsiteY1" fmla="*/ 0 h 330630"/>
                <a:gd name="connsiteX2" fmla="*/ 1393371 w 1393371"/>
                <a:gd name="connsiteY2" fmla="*/ 330631 h 330630"/>
                <a:gd name="connsiteX3" fmla="*/ 0 w 1393371"/>
                <a:gd name="connsiteY3" fmla="*/ 330631 h 330630"/>
                <a:gd name="connsiteX4" fmla="*/ 348343 w 1393371"/>
                <a:gd name="connsiteY4" fmla="*/ 0 h 33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371" h="330630">
                  <a:moveTo>
                    <a:pt x="348343" y="0"/>
                  </a:moveTo>
                  <a:lnTo>
                    <a:pt x="1045029" y="0"/>
                  </a:lnTo>
                  <a:cubicBezTo>
                    <a:pt x="1237410" y="0"/>
                    <a:pt x="1393371" y="148032"/>
                    <a:pt x="1393371" y="330631"/>
                  </a:cubicBezTo>
                  <a:lnTo>
                    <a:pt x="0" y="330631"/>
                  </a:lnTo>
                  <a:cubicBezTo>
                    <a:pt x="0" y="148032"/>
                    <a:pt x="155962" y="0"/>
                    <a:pt x="34834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: фигура 99">
              <a:extLst>
                <a:ext uri="{FF2B5EF4-FFF2-40B4-BE49-F238E27FC236}">
                  <a16:creationId xmlns:a16="http://schemas.microsoft.com/office/drawing/2014/main" id="{90012D1F-4B4B-4D1C-AB7D-8AF945D8FD04}"/>
                </a:ext>
              </a:extLst>
            </p:cNvPr>
            <p:cNvSpPr/>
            <p:nvPr/>
          </p:nvSpPr>
          <p:spPr>
            <a:xfrm>
              <a:off x="-3744685" y="3761844"/>
              <a:ext cx="2612571" cy="330630"/>
            </a:xfrm>
            <a:custGeom>
              <a:avLst/>
              <a:gdLst>
                <a:gd name="connsiteX0" fmla="*/ 174171 w 2612571"/>
                <a:gd name="connsiteY0" fmla="*/ 0 h 330630"/>
                <a:gd name="connsiteX1" fmla="*/ 2438400 w 2612571"/>
                <a:gd name="connsiteY1" fmla="*/ 0 h 330630"/>
                <a:gd name="connsiteX2" fmla="*/ 2612572 w 2612571"/>
                <a:gd name="connsiteY2" fmla="*/ 165315 h 330630"/>
                <a:gd name="connsiteX3" fmla="*/ 2612572 w 2612571"/>
                <a:gd name="connsiteY3" fmla="*/ 330631 h 330630"/>
                <a:gd name="connsiteX4" fmla="*/ 0 w 2612571"/>
                <a:gd name="connsiteY4" fmla="*/ 330631 h 330630"/>
                <a:gd name="connsiteX5" fmla="*/ 0 w 2612571"/>
                <a:gd name="connsiteY5" fmla="*/ 165315 h 330630"/>
                <a:gd name="connsiteX6" fmla="*/ 174171 w 2612571"/>
                <a:gd name="connsiteY6" fmla="*/ 0 h 33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2571" h="330630">
                  <a:moveTo>
                    <a:pt x="174171" y="0"/>
                  </a:moveTo>
                  <a:lnTo>
                    <a:pt x="2438400" y="0"/>
                  </a:lnTo>
                  <a:cubicBezTo>
                    <a:pt x="2534595" y="0"/>
                    <a:pt x="2612572" y="74012"/>
                    <a:pt x="2612572" y="165315"/>
                  </a:cubicBezTo>
                  <a:lnTo>
                    <a:pt x="2612572" y="330631"/>
                  </a:lnTo>
                  <a:lnTo>
                    <a:pt x="0" y="330631"/>
                  </a:lnTo>
                  <a:lnTo>
                    <a:pt x="0" y="165315"/>
                  </a:lnTo>
                  <a:cubicBezTo>
                    <a:pt x="0" y="74012"/>
                    <a:pt x="77977" y="0"/>
                    <a:pt x="174171" y="0"/>
                  </a:cubicBezTo>
                  <a:close/>
                </a:path>
              </a:pathLst>
            </a:custGeom>
            <a:solidFill>
              <a:srgbClr val="E1002B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109">
              <a:extLst>
                <a:ext uri="{FF2B5EF4-FFF2-40B4-BE49-F238E27FC236}">
                  <a16:creationId xmlns:a16="http://schemas.microsoft.com/office/drawing/2014/main" id="{D087FA85-E263-44A4-A339-35D971F9FA79}"/>
                </a:ext>
              </a:extLst>
            </p:cNvPr>
            <p:cNvSpPr/>
            <p:nvPr/>
          </p:nvSpPr>
          <p:spPr>
            <a:xfrm>
              <a:off x="-2686333" y="3183241"/>
              <a:ext cx="495867" cy="578603"/>
            </a:xfrm>
            <a:custGeom>
              <a:avLst/>
              <a:gdLst>
                <a:gd name="connsiteX0" fmla="*/ 408781 w 495867"/>
                <a:gd name="connsiteY0" fmla="*/ 0 h 578603"/>
                <a:gd name="connsiteX1" fmla="*/ 87086 w 495867"/>
                <a:gd name="connsiteY1" fmla="*/ 0 h 578603"/>
                <a:gd name="connsiteX2" fmla="*/ 21310 w 495867"/>
                <a:gd name="connsiteY2" fmla="*/ 28484 h 578603"/>
                <a:gd name="connsiteX3" fmla="*/ 871 w 495867"/>
                <a:gd name="connsiteY3" fmla="*/ 94312 h 578603"/>
                <a:gd name="connsiteX4" fmla="*/ 73762 w 495867"/>
                <a:gd name="connsiteY4" fmla="*/ 578603 h 578603"/>
                <a:gd name="connsiteX5" fmla="*/ 422105 w 495867"/>
                <a:gd name="connsiteY5" fmla="*/ 578603 h 578603"/>
                <a:gd name="connsiteX6" fmla="*/ 494996 w 495867"/>
                <a:gd name="connsiteY6" fmla="*/ 94312 h 578603"/>
                <a:gd name="connsiteX7" fmla="*/ 474557 w 495867"/>
                <a:gd name="connsiteY7" fmla="*/ 28484 h 578603"/>
                <a:gd name="connsiteX8" fmla="*/ 408781 w 495867"/>
                <a:gd name="connsiteY8" fmla="*/ 0 h 57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867" h="578603">
                  <a:moveTo>
                    <a:pt x="408781" y="0"/>
                  </a:moveTo>
                  <a:lnTo>
                    <a:pt x="87086" y="0"/>
                  </a:lnTo>
                  <a:cubicBezTo>
                    <a:pt x="61849" y="0"/>
                    <a:pt x="37848" y="10390"/>
                    <a:pt x="21310" y="28484"/>
                  </a:cubicBezTo>
                  <a:cubicBezTo>
                    <a:pt x="4773" y="46578"/>
                    <a:pt x="-2690" y="70598"/>
                    <a:pt x="871" y="94312"/>
                  </a:cubicBezTo>
                  <a:lnTo>
                    <a:pt x="73762" y="578603"/>
                  </a:lnTo>
                  <a:lnTo>
                    <a:pt x="422105" y="578603"/>
                  </a:lnTo>
                  <a:lnTo>
                    <a:pt x="494996" y="94312"/>
                  </a:lnTo>
                  <a:cubicBezTo>
                    <a:pt x="498557" y="70598"/>
                    <a:pt x="491094" y="46578"/>
                    <a:pt x="474557" y="28484"/>
                  </a:cubicBezTo>
                  <a:cubicBezTo>
                    <a:pt x="458019" y="10390"/>
                    <a:pt x="434018" y="0"/>
                    <a:pt x="408781" y="0"/>
                  </a:cubicBezTo>
                  <a:close/>
                </a:path>
              </a:pathLst>
            </a:custGeom>
            <a:solidFill>
              <a:srgbClr val="334286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110">
              <a:extLst>
                <a:ext uri="{FF2B5EF4-FFF2-40B4-BE49-F238E27FC236}">
                  <a16:creationId xmlns:a16="http://schemas.microsoft.com/office/drawing/2014/main" id="{1D326070-ED3D-4C1F-9B0A-BCB2D5D70E2D}"/>
                </a:ext>
              </a:extLst>
            </p:cNvPr>
            <p:cNvSpPr/>
            <p:nvPr/>
          </p:nvSpPr>
          <p:spPr>
            <a:xfrm>
              <a:off x="-2960914" y="2356665"/>
              <a:ext cx="522514" cy="495945"/>
            </a:xfrm>
            <a:custGeom>
              <a:avLst/>
              <a:gdLst>
                <a:gd name="connsiteX0" fmla="*/ 522514 w 522514"/>
                <a:gd name="connsiteY0" fmla="*/ 247973 h 495945"/>
                <a:gd name="connsiteX1" fmla="*/ 261257 w 522514"/>
                <a:gd name="connsiteY1" fmla="*/ 495946 h 495945"/>
                <a:gd name="connsiteX2" fmla="*/ 0 w 522514"/>
                <a:gd name="connsiteY2" fmla="*/ 247973 h 495945"/>
                <a:gd name="connsiteX3" fmla="*/ 261257 w 522514"/>
                <a:gd name="connsiteY3" fmla="*/ 0 h 495945"/>
                <a:gd name="connsiteX4" fmla="*/ 522514 w 522514"/>
                <a:gd name="connsiteY4" fmla="*/ 247973 h 4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514" h="495945">
                  <a:moveTo>
                    <a:pt x="522514" y="247973"/>
                  </a:moveTo>
                  <a:cubicBezTo>
                    <a:pt x="522514" y="384925"/>
                    <a:pt x="405546" y="495946"/>
                    <a:pt x="261257" y="495946"/>
                  </a:cubicBezTo>
                  <a:cubicBezTo>
                    <a:pt x="116969" y="495946"/>
                    <a:pt x="0" y="384925"/>
                    <a:pt x="0" y="247973"/>
                  </a:cubicBezTo>
                  <a:cubicBezTo>
                    <a:pt x="0" y="111021"/>
                    <a:pt x="116969" y="0"/>
                    <a:pt x="261257" y="0"/>
                  </a:cubicBezTo>
                  <a:cubicBezTo>
                    <a:pt x="405546" y="0"/>
                    <a:pt x="522514" y="111021"/>
                    <a:pt x="522514" y="247973"/>
                  </a:cubicBezTo>
                  <a:close/>
                </a:path>
              </a:pathLst>
            </a:custGeom>
            <a:solidFill>
              <a:srgbClr val="86001A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111">
              <a:extLst>
                <a:ext uri="{FF2B5EF4-FFF2-40B4-BE49-F238E27FC236}">
                  <a16:creationId xmlns:a16="http://schemas.microsoft.com/office/drawing/2014/main" id="{534D06CC-26B3-4D17-8E02-6883B03E6F65}"/>
                </a:ext>
              </a:extLst>
            </p:cNvPr>
            <p:cNvSpPr/>
            <p:nvPr/>
          </p:nvSpPr>
          <p:spPr>
            <a:xfrm>
              <a:off x="-2264228" y="2439322"/>
              <a:ext cx="522514" cy="495945"/>
            </a:xfrm>
            <a:custGeom>
              <a:avLst/>
              <a:gdLst>
                <a:gd name="connsiteX0" fmla="*/ 522514 w 522514"/>
                <a:gd name="connsiteY0" fmla="*/ 247973 h 495945"/>
                <a:gd name="connsiteX1" fmla="*/ 261257 w 522514"/>
                <a:gd name="connsiteY1" fmla="*/ 495946 h 495945"/>
                <a:gd name="connsiteX2" fmla="*/ 0 w 522514"/>
                <a:gd name="connsiteY2" fmla="*/ 247973 h 495945"/>
                <a:gd name="connsiteX3" fmla="*/ 261257 w 522514"/>
                <a:gd name="connsiteY3" fmla="*/ 0 h 495945"/>
                <a:gd name="connsiteX4" fmla="*/ 522514 w 522514"/>
                <a:gd name="connsiteY4" fmla="*/ 247973 h 4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514" h="495945">
                  <a:moveTo>
                    <a:pt x="522514" y="247973"/>
                  </a:moveTo>
                  <a:cubicBezTo>
                    <a:pt x="522514" y="384925"/>
                    <a:pt x="405545" y="495946"/>
                    <a:pt x="261257" y="495946"/>
                  </a:cubicBezTo>
                  <a:cubicBezTo>
                    <a:pt x="116969" y="495946"/>
                    <a:pt x="0" y="384925"/>
                    <a:pt x="0" y="247973"/>
                  </a:cubicBezTo>
                  <a:cubicBezTo>
                    <a:pt x="0" y="111021"/>
                    <a:pt x="116969" y="0"/>
                    <a:pt x="261257" y="0"/>
                  </a:cubicBezTo>
                  <a:cubicBezTo>
                    <a:pt x="405545" y="0"/>
                    <a:pt x="522514" y="111021"/>
                    <a:pt x="522514" y="247973"/>
                  </a:cubicBezTo>
                  <a:close/>
                </a:path>
              </a:pathLst>
            </a:custGeom>
            <a:solidFill>
              <a:srgbClr val="FFC32E"/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: фигура 112">
              <a:extLst>
                <a:ext uri="{FF2B5EF4-FFF2-40B4-BE49-F238E27FC236}">
                  <a16:creationId xmlns:a16="http://schemas.microsoft.com/office/drawing/2014/main" id="{0D981A22-581E-45B9-A5E2-9968572BE743}"/>
                </a:ext>
              </a:extLst>
            </p:cNvPr>
            <p:cNvSpPr/>
            <p:nvPr/>
          </p:nvSpPr>
          <p:spPr>
            <a:xfrm>
              <a:off x="-4876814" y="3348417"/>
              <a:ext cx="696772" cy="1570633"/>
            </a:xfrm>
            <a:custGeom>
              <a:avLst/>
              <a:gdLst>
                <a:gd name="connsiteX0" fmla="*/ 522529 w 696772"/>
                <a:gd name="connsiteY0" fmla="*/ 1570634 h 1570633"/>
                <a:gd name="connsiteX1" fmla="*/ 353582 w 696772"/>
                <a:gd name="connsiteY1" fmla="*/ 1445325 h 1570633"/>
                <a:gd name="connsiteX2" fmla="*/ 5239 w 696772"/>
                <a:gd name="connsiteY2" fmla="*/ 205460 h 1570633"/>
                <a:gd name="connsiteX3" fmla="*/ 131993 w 696772"/>
                <a:gd name="connsiteY3" fmla="*/ 4974 h 1570633"/>
                <a:gd name="connsiteX4" fmla="*/ 343219 w 696772"/>
                <a:gd name="connsiteY4" fmla="*/ 125282 h 1570633"/>
                <a:gd name="connsiteX5" fmla="*/ 691562 w 696772"/>
                <a:gd name="connsiteY5" fmla="*/ 1365147 h 1570633"/>
                <a:gd name="connsiteX6" fmla="*/ 671940 w 696772"/>
                <a:gd name="connsiteY6" fmla="*/ 1490348 h 1570633"/>
                <a:gd name="connsiteX7" fmla="*/ 564765 w 696772"/>
                <a:gd name="connsiteY7" fmla="*/ 1565674 h 1570633"/>
                <a:gd name="connsiteX8" fmla="*/ 522529 w 696772"/>
                <a:gd name="connsiteY8" fmla="*/ 1570634 h 157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772" h="1570633">
                  <a:moveTo>
                    <a:pt x="522529" y="1570634"/>
                  </a:moveTo>
                  <a:cubicBezTo>
                    <a:pt x="442589" y="1570609"/>
                    <a:pt x="372928" y="1518948"/>
                    <a:pt x="353582" y="1445325"/>
                  </a:cubicBezTo>
                  <a:lnTo>
                    <a:pt x="5239" y="205460"/>
                  </a:lnTo>
                  <a:cubicBezTo>
                    <a:pt x="-18087" y="116876"/>
                    <a:pt x="38662" y="27118"/>
                    <a:pt x="131993" y="4974"/>
                  </a:cubicBezTo>
                  <a:cubicBezTo>
                    <a:pt x="225323" y="-17170"/>
                    <a:pt x="319892" y="36698"/>
                    <a:pt x="343219" y="125282"/>
                  </a:cubicBezTo>
                  <a:lnTo>
                    <a:pt x="691562" y="1365147"/>
                  </a:lnTo>
                  <a:cubicBezTo>
                    <a:pt x="702780" y="1407699"/>
                    <a:pt x="695721" y="1452739"/>
                    <a:pt x="671940" y="1490348"/>
                  </a:cubicBezTo>
                  <a:cubicBezTo>
                    <a:pt x="648158" y="1527957"/>
                    <a:pt x="609604" y="1555053"/>
                    <a:pt x="564765" y="1565674"/>
                  </a:cubicBezTo>
                  <a:cubicBezTo>
                    <a:pt x="550948" y="1568939"/>
                    <a:pt x="536766" y="1570601"/>
                    <a:pt x="522529" y="157063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113">
              <a:extLst>
                <a:ext uri="{FF2B5EF4-FFF2-40B4-BE49-F238E27FC236}">
                  <a16:creationId xmlns:a16="http://schemas.microsoft.com/office/drawing/2014/main" id="{A5392984-C675-4377-87AE-6E9686D2B0E7}"/>
                </a:ext>
              </a:extLst>
            </p:cNvPr>
            <p:cNvSpPr/>
            <p:nvPr/>
          </p:nvSpPr>
          <p:spPr>
            <a:xfrm>
              <a:off x="-696823" y="3348417"/>
              <a:ext cx="696751" cy="1570633"/>
            </a:xfrm>
            <a:custGeom>
              <a:avLst/>
              <a:gdLst>
                <a:gd name="connsiteX0" fmla="*/ 174309 w 696751"/>
                <a:gd name="connsiteY0" fmla="*/ 1570634 h 1570633"/>
                <a:gd name="connsiteX1" fmla="*/ 343168 w 696751"/>
                <a:gd name="connsiteY1" fmla="*/ 1445325 h 1570633"/>
                <a:gd name="connsiteX2" fmla="*/ 691511 w 696751"/>
                <a:gd name="connsiteY2" fmla="*/ 205460 h 1570633"/>
                <a:gd name="connsiteX3" fmla="*/ 564758 w 696751"/>
                <a:gd name="connsiteY3" fmla="*/ 4974 h 1570633"/>
                <a:gd name="connsiteX4" fmla="*/ 353532 w 696751"/>
                <a:gd name="connsiteY4" fmla="*/ 125282 h 1570633"/>
                <a:gd name="connsiteX5" fmla="*/ 5189 w 696751"/>
                <a:gd name="connsiteY5" fmla="*/ 1365147 h 1570633"/>
                <a:gd name="connsiteX6" fmla="*/ 24844 w 696751"/>
                <a:gd name="connsiteY6" fmla="*/ 1490299 h 1570633"/>
                <a:gd name="connsiteX7" fmla="*/ 131986 w 696751"/>
                <a:gd name="connsiteY7" fmla="*/ 1565591 h 1570633"/>
                <a:gd name="connsiteX8" fmla="*/ 174309 w 696751"/>
                <a:gd name="connsiteY8" fmla="*/ 1570634 h 157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751" h="1570633">
                  <a:moveTo>
                    <a:pt x="174309" y="1570634"/>
                  </a:moveTo>
                  <a:cubicBezTo>
                    <a:pt x="254219" y="1570576"/>
                    <a:pt x="323827" y="1518915"/>
                    <a:pt x="343168" y="1445325"/>
                  </a:cubicBezTo>
                  <a:lnTo>
                    <a:pt x="691511" y="205460"/>
                  </a:lnTo>
                  <a:cubicBezTo>
                    <a:pt x="714842" y="116876"/>
                    <a:pt x="658088" y="27118"/>
                    <a:pt x="564758" y="4974"/>
                  </a:cubicBezTo>
                  <a:cubicBezTo>
                    <a:pt x="471428" y="-17170"/>
                    <a:pt x="376862" y="36698"/>
                    <a:pt x="353532" y="125282"/>
                  </a:cubicBezTo>
                  <a:lnTo>
                    <a:pt x="5189" y="1365147"/>
                  </a:lnTo>
                  <a:cubicBezTo>
                    <a:pt x="-6002" y="1407691"/>
                    <a:pt x="1070" y="1452706"/>
                    <a:pt x="24844" y="1490299"/>
                  </a:cubicBezTo>
                  <a:cubicBezTo>
                    <a:pt x="48627" y="1527883"/>
                    <a:pt x="87162" y="1554970"/>
                    <a:pt x="131986" y="1565591"/>
                  </a:cubicBezTo>
                  <a:cubicBezTo>
                    <a:pt x="145824" y="1568890"/>
                    <a:pt x="160036" y="1570584"/>
                    <a:pt x="174309" y="157063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70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772B9B6-A3F5-4BCC-9B5A-3711FF915C06}"/>
              </a:ext>
            </a:extLst>
          </p:cNvPr>
          <p:cNvGrpSpPr/>
          <p:nvPr/>
        </p:nvGrpSpPr>
        <p:grpSpPr>
          <a:xfrm>
            <a:off x="289779" y="4394486"/>
            <a:ext cx="601386" cy="601304"/>
            <a:chOff x="8069817" y="5870672"/>
            <a:chExt cx="758414" cy="758312"/>
          </a:xfrm>
        </p:grpSpPr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533E9192-7F03-4C7B-8763-E950639ED901}"/>
                </a:ext>
              </a:extLst>
            </p:cNvPr>
            <p:cNvGrpSpPr/>
            <p:nvPr/>
          </p:nvGrpSpPr>
          <p:grpSpPr>
            <a:xfrm>
              <a:off x="8069817" y="5870672"/>
              <a:ext cx="758414" cy="758312"/>
              <a:chOff x="281823" y="2894202"/>
              <a:chExt cx="975600" cy="975470"/>
            </a:xfrm>
          </p:grpSpPr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11448D63-761C-425C-94F9-BBBB81489FBC}"/>
                  </a:ext>
                </a:extLst>
              </p:cNvPr>
              <p:cNvGrpSpPr/>
              <p:nvPr/>
            </p:nvGrpSpPr>
            <p:grpSpPr>
              <a:xfrm>
                <a:off x="281823" y="2894202"/>
                <a:ext cx="975600" cy="975470"/>
                <a:chOff x="281823" y="2894202"/>
                <a:chExt cx="975600" cy="975470"/>
              </a:xfrm>
            </p:grpSpPr>
            <p:sp>
              <p:nvSpPr>
                <p:cNvPr id="114" name="Дуга 113">
                  <a:extLst>
                    <a:ext uri="{FF2B5EF4-FFF2-40B4-BE49-F238E27FC236}">
                      <a16:creationId xmlns:a16="http://schemas.microsoft.com/office/drawing/2014/main" id="{BFE7258A-78F5-4814-8AEA-BC1650501180}"/>
                    </a:ext>
                  </a:extLst>
                </p:cNvPr>
                <p:cNvSpPr/>
                <p:nvPr/>
              </p:nvSpPr>
              <p:spPr>
                <a:xfrm>
                  <a:off x="287709" y="2894202"/>
                  <a:ext cx="963828" cy="975470"/>
                </a:xfrm>
                <a:prstGeom prst="arc">
                  <a:avLst>
                    <a:gd name="adj1" fmla="val 12589546"/>
                    <a:gd name="adj2" fmla="val 20968960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5" name="Дуга 114">
                  <a:extLst>
                    <a:ext uri="{FF2B5EF4-FFF2-40B4-BE49-F238E27FC236}">
                      <a16:creationId xmlns:a16="http://schemas.microsoft.com/office/drawing/2014/main" id="{571B7DA4-24B4-4D04-95BC-F8FBC0B22ECC}"/>
                    </a:ext>
                  </a:extLst>
                </p:cNvPr>
                <p:cNvSpPr/>
                <p:nvPr/>
              </p:nvSpPr>
              <p:spPr>
                <a:xfrm flipH="1" flipV="1">
                  <a:off x="287709" y="2894202"/>
                  <a:ext cx="963828" cy="975470"/>
                </a:xfrm>
                <a:prstGeom prst="arc">
                  <a:avLst>
                    <a:gd name="adj1" fmla="val 14157917"/>
                    <a:gd name="adj2" fmla="val 198877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6" name="Дуга 115">
                  <a:extLst>
                    <a:ext uri="{FF2B5EF4-FFF2-40B4-BE49-F238E27FC236}">
                      <a16:creationId xmlns:a16="http://schemas.microsoft.com/office/drawing/2014/main" id="{9CA77B71-4455-4F58-AD2E-75DC667CBC95}"/>
                    </a:ext>
                  </a:extLst>
                </p:cNvPr>
                <p:cNvSpPr/>
                <p:nvPr/>
              </p:nvSpPr>
              <p:spPr>
                <a:xfrm>
                  <a:off x="287709" y="2894202"/>
                  <a:ext cx="963828" cy="975470"/>
                </a:xfrm>
                <a:prstGeom prst="arc">
                  <a:avLst>
                    <a:gd name="adj1" fmla="val 11457205"/>
                    <a:gd name="adj2" fmla="val 12129199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7" name="Дуга 116">
                  <a:extLst>
                    <a:ext uri="{FF2B5EF4-FFF2-40B4-BE49-F238E27FC236}">
                      <a16:creationId xmlns:a16="http://schemas.microsoft.com/office/drawing/2014/main" id="{8FCADF3D-EAB4-4870-A8BA-C9C1BB6041D7}"/>
                    </a:ext>
                  </a:extLst>
                </p:cNvPr>
                <p:cNvSpPr/>
                <p:nvPr/>
              </p:nvSpPr>
              <p:spPr>
                <a:xfrm flipH="1">
                  <a:off x="281823" y="2894202"/>
                  <a:ext cx="975600" cy="975470"/>
                </a:xfrm>
                <a:prstGeom prst="arc">
                  <a:avLst>
                    <a:gd name="adj1" fmla="val 8040151"/>
                    <a:gd name="adj2" fmla="val 10878505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7A24B308-BEF7-4318-98E8-D53A86637722}"/>
                  </a:ext>
                </a:extLst>
              </p:cNvPr>
              <p:cNvGrpSpPr/>
              <p:nvPr/>
            </p:nvGrpSpPr>
            <p:grpSpPr>
              <a:xfrm rot="16200000">
                <a:off x="337623" y="2949937"/>
                <a:ext cx="864000" cy="864000"/>
                <a:chOff x="281823" y="2894202"/>
                <a:chExt cx="975600" cy="975470"/>
              </a:xfrm>
            </p:grpSpPr>
            <p:sp>
              <p:nvSpPr>
                <p:cNvPr id="110" name="Дуга 109">
                  <a:extLst>
                    <a:ext uri="{FF2B5EF4-FFF2-40B4-BE49-F238E27FC236}">
                      <a16:creationId xmlns:a16="http://schemas.microsoft.com/office/drawing/2014/main" id="{A4C44D04-7B1E-48FF-8FC5-81E76701FC0E}"/>
                    </a:ext>
                  </a:extLst>
                </p:cNvPr>
                <p:cNvSpPr/>
                <p:nvPr/>
              </p:nvSpPr>
              <p:spPr>
                <a:xfrm>
                  <a:off x="287709" y="2894202"/>
                  <a:ext cx="963828" cy="975470"/>
                </a:xfrm>
                <a:prstGeom prst="arc">
                  <a:avLst>
                    <a:gd name="adj1" fmla="val 12589546"/>
                    <a:gd name="adj2" fmla="val 20968960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1" name="Дуга 110">
                  <a:extLst>
                    <a:ext uri="{FF2B5EF4-FFF2-40B4-BE49-F238E27FC236}">
                      <a16:creationId xmlns:a16="http://schemas.microsoft.com/office/drawing/2014/main" id="{B67AB96A-88F6-4049-B406-B3D336160E04}"/>
                    </a:ext>
                  </a:extLst>
                </p:cNvPr>
                <p:cNvSpPr/>
                <p:nvPr/>
              </p:nvSpPr>
              <p:spPr>
                <a:xfrm flipH="1" flipV="1">
                  <a:off x="287709" y="2894202"/>
                  <a:ext cx="963828" cy="975470"/>
                </a:xfrm>
                <a:prstGeom prst="arc">
                  <a:avLst>
                    <a:gd name="adj1" fmla="val 14157917"/>
                    <a:gd name="adj2" fmla="val 198877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2" name="Дуга 111">
                  <a:extLst>
                    <a:ext uri="{FF2B5EF4-FFF2-40B4-BE49-F238E27FC236}">
                      <a16:creationId xmlns:a16="http://schemas.microsoft.com/office/drawing/2014/main" id="{ECB43FBF-A39A-4500-842B-62283D91D24F}"/>
                    </a:ext>
                  </a:extLst>
                </p:cNvPr>
                <p:cNvSpPr/>
                <p:nvPr/>
              </p:nvSpPr>
              <p:spPr>
                <a:xfrm>
                  <a:off x="287709" y="2894202"/>
                  <a:ext cx="963828" cy="975470"/>
                </a:xfrm>
                <a:prstGeom prst="arc">
                  <a:avLst>
                    <a:gd name="adj1" fmla="val 11457205"/>
                    <a:gd name="adj2" fmla="val 12129199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3" name="Дуга 112">
                  <a:extLst>
                    <a:ext uri="{FF2B5EF4-FFF2-40B4-BE49-F238E27FC236}">
                      <a16:creationId xmlns:a16="http://schemas.microsoft.com/office/drawing/2014/main" id="{7E7DE422-8AAF-4FDE-989B-1D538182B8A0}"/>
                    </a:ext>
                  </a:extLst>
                </p:cNvPr>
                <p:cNvSpPr/>
                <p:nvPr/>
              </p:nvSpPr>
              <p:spPr>
                <a:xfrm flipH="1">
                  <a:off x="281823" y="2894202"/>
                  <a:ext cx="975600" cy="975470"/>
                </a:xfrm>
                <a:prstGeom prst="arc">
                  <a:avLst>
                    <a:gd name="adj1" fmla="val 8040151"/>
                    <a:gd name="adj2" fmla="val 10878505"/>
                  </a:avLst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81" name="Рисунок 529">
              <a:extLst>
                <a:ext uri="{FF2B5EF4-FFF2-40B4-BE49-F238E27FC236}">
                  <a16:creationId xmlns:a16="http://schemas.microsoft.com/office/drawing/2014/main" id="{8C1EFFC1-65E5-4E56-A2AA-674B8D25D673}"/>
                </a:ext>
              </a:extLst>
            </p:cNvPr>
            <p:cNvGrpSpPr/>
            <p:nvPr/>
          </p:nvGrpSpPr>
          <p:grpSpPr>
            <a:xfrm>
              <a:off x="8264859" y="6013450"/>
              <a:ext cx="412078" cy="419192"/>
              <a:chOff x="-5676904" y="1162045"/>
              <a:chExt cx="4419604" cy="4495902"/>
            </a:xfrm>
          </p:grpSpPr>
          <p:sp>
            <p:nvSpPr>
              <p:cNvPr id="82" name="Полилиния: фигура 117">
                <a:extLst>
                  <a:ext uri="{FF2B5EF4-FFF2-40B4-BE49-F238E27FC236}">
                    <a16:creationId xmlns:a16="http://schemas.microsoft.com/office/drawing/2014/main" id="{52CA2D54-D4F0-4CF8-953F-AEBDC2DFE755}"/>
                  </a:ext>
                </a:extLst>
              </p:cNvPr>
              <p:cNvSpPr/>
              <p:nvPr/>
            </p:nvSpPr>
            <p:spPr>
              <a:xfrm>
                <a:off x="-3722503" y="3116446"/>
                <a:ext cx="1398402" cy="1398403"/>
              </a:xfrm>
              <a:custGeom>
                <a:avLst/>
                <a:gdLst>
                  <a:gd name="connsiteX0" fmla="*/ 1093603 w 1398402"/>
                  <a:gd name="connsiteY0" fmla="*/ 1398403 h 1398403"/>
                  <a:gd name="connsiteX1" fmla="*/ 1039739 w 1398402"/>
                  <a:gd name="connsiteY1" fmla="*/ 1376105 h 1398403"/>
                  <a:gd name="connsiteX2" fmla="*/ 1032548 w 1398402"/>
                  <a:gd name="connsiteY2" fmla="*/ 1368914 h 1398403"/>
                  <a:gd name="connsiteX3" fmla="*/ 0 w 1398402"/>
                  <a:gd name="connsiteY3" fmla="*/ 941203 h 1398403"/>
                  <a:gd name="connsiteX4" fmla="*/ 0 w 1398402"/>
                  <a:gd name="connsiteY4" fmla="*/ 788803 h 1398403"/>
                  <a:gd name="connsiteX5" fmla="*/ 1092670 w 1398402"/>
                  <a:gd name="connsiteY5" fmla="*/ 1215371 h 1398403"/>
                  <a:gd name="connsiteX6" fmla="*/ 1215371 w 1398402"/>
                  <a:gd name="connsiteY6" fmla="*/ 1092670 h 1398403"/>
                  <a:gd name="connsiteX7" fmla="*/ 788803 w 1398402"/>
                  <a:gd name="connsiteY7" fmla="*/ 0 h 1398403"/>
                  <a:gd name="connsiteX8" fmla="*/ 941203 w 1398402"/>
                  <a:gd name="connsiteY8" fmla="*/ 0 h 1398403"/>
                  <a:gd name="connsiteX9" fmla="*/ 1368885 w 1398402"/>
                  <a:gd name="connsiteY9" fmla="*/ 1032529 h 1398403"/>
                  <a:gd name="connsiteX10" fmla="*/ 1376067 w 1398402"/>
                  <a:gd name="connsiteY10" fmla="*/ 1039711 h 1398403"/>
                  <a:gd name="connsiteX11" fmla="*/ 1376096 w 1398402"/>
                  <a:gd name="connsiteY11" fmla="*/ 1147477 h 1398403"/>
                  <a:gd name="connsiteX12" fmla="*/ 1376086 w 1398402"/>
                  <a:gd name="connsiteY12" fmla="*/ 1147486 h 1398403"/>
                  <a:gd name="connsiteX13" fmla="*/ 1147486 w 1398402"/>
                  <a:gd name="connsiteY13" fmla="*/ 1376086 h 1398403"/>
                  <a:gd name="connsiteX14" fmla="*/ 1093603 w 1398402"/>
                  <a:gd name="connsiteY14" fmla="*/ 1398403 h 1398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98402" h="1398403">
                    <a:moveTo>
                      <a:pt x="1093603" y="1398403"/>
                    </a:moveTo>
                    <a:cubicBezTo>
                      <a:pt x="1073401" y="1398432"/>
                      <a:pt x="1054017" y="1390402"/>
                      <a:pt x="1039739" y="1376105"/>
                    </a:cubicBezTo>
                    <a:lnTo>
                      <a:pt x="1032548" y="1368914"/>
                    </a:lnTo>
                    <a:cubicBezTo>
                      <a:pt x="759305" y="1094156"/>
                      <a:pt x="387496" y="940146"/>
                      <a:pt x="0" y="941203"/>
                    </a:cubicBezTo>
                    <a:lnTo>
                      <a:pt x="0" y="788803"/>
                    </a:lnTo>
                    <a:cubicBezTo>
                      <a:pt x="405070" y="787651"/>
                      <a:pt x="795518" y="940079"/>
                      <a:pt x="1092670" y="1215371"/>
                    </a:cubicBezTo>
                    <a:lnTo>
                      <a:pt x="1215371" y="1092670"/>
                    </a:lnTo>
                    <a:cubicBezTo>
                      <a:pt x="940079" y="795518"/>
                      <a:pt x="787651" y="405070"/>
                      <a:pt x="788803" y="0"/>
                    </a:cubicBezTo>
                    <a:lnTo>
                      <a:pt x="941203" y="0"/>
                    </a:lnTo>
                    <a:cubicBezTo>
                      <a:pt x="940146" y="387477"/>
                      <a:pt x="1094156" y="759285"/>
                      <a:pt x="1368885" y="1032529"/>
                    </a:cubicBezTo>
                    <a:lnTo>
                      <a:pt x="1376067" y="1039711"/>
                    </a:lnTo>
                    <a:cubicBezTo>
                      <a:pt x="1405833" y="1069457"/>
                      <a:pt x="1405852" y="1117702"/>
                      <a:pt x="1376096" y="1147477"/>
                    </a:cubicBezTo>
                    <a:cubicBezTo>
                      <a:pt x="1376096" y="1147477"/>
                      <a:pt x="1376086" y="1147486"/>
                      <a:pt x="1376086" y="1147486"/>
                    </a:cubicBezTo>
                    <a:lnTo>
                      <a:pt x="1147486" y="1376086"/>
                    </a:lnTo>
                    <a:cubicBezTo>
                      <a:pt x="1133208" y="1390402"/>
                      <a:pt x="1113816" y="1398432"/>
                      <a:pt x="1093603" y="139840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3" name="Полилиния: фигура 118">
                <a:extLst>
                  <a:ext uri="{FF2B5EF4-FFF2-40B4-BE49-F238E27FC236}">
                    <a16:creationId xmlns:a16="http://schemas.microsoft.com/office/drawing/2014/main" id="{F0AB4F35-FCF7-4AB3-810C-80AFA896E7D1}"/>
                  </a:ext>
                </a:extLst>
              </p:cNvPr>
              <p:cNvSpPr/>
              <p:nvPr/>
            </p:nvSpPr>
            <p:spPr>
              <a:xfrm>
                <a:off x="-5565266" y="1273586"/>
                <a:ext cx="1661255" cy="1661351"/>
              </a:xfrm>
              <a:custGeom>
                <a:avLst/>
                <a:gdLst>
                  <a:gd name="connsiteX0" fmla="*/ 1661255 w 1661255"/>
                  <a:gd name="connsiteY0" fmla="*/ 52102 h 1661351"/>
                  <a:gd name="connsiteX1" fmla="*/ 1367790 w 1661255"/>
                  <a:gd name="connsiteY1" fmla="*/ 345663 h 1661351"/>
                  <a:gd name="connsiteX2" fmla="*/ 345567 w 1661255"/>
                  <a:gd name="connsiteY2" fmla="*/ 1367886 h 1661351"/>
                  <a:gd name="connsiteX3" fmla="*/ 52006 w 1661255"/>
                  <a:gd name="connsiteY3" fmla="*/ 1661352 h 1661351"/>
                  <a:gd name="connsiteX4" fmla="*/ 0 w 1661255"/>
                  <a:gd name="connsiteY4" fmla="*/ 1497903 h 1661351"/>
                  <a:gd name="connsiteX5" fmla="*/ 237744 w 1661255"/>
                  <a:gd name="connsiteY5" fmla="*/ 1260063 h 1661351"/>
                  <a:gd name="connsiteX6" fmla="*/ 1259967 w 1661255"/>
                  <a:gd name="connsiteY6" fmla="*/ 237839 h 1661351"/>
                  <a:gd name="connsiteX7" fmla="*/ 1497806 w 1661255"/>
                  <a:gd name="connsiteY7" fmla="*/ 0 h 1661351"/>
                  <a:gd name="connsiteX8" fmla="*/ 1661255 w 1661255"/>
                  <a:gd name="connsiteY8" fmla="*/ 52102 h 1661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1255" h="1661351">
                    <a:moveTo>
                      <a:pt x="1661255" y="52102"/>
                    </a:moveTo>
                    <a:lnTo>
                      <a:pt x="1367790" y="345663"/>
                    </a:lnTo>
                    <a:lnTo>
                      <a:pt x="345567" y="1367886"/>
                    </a:lnTo>
                    <a:lnTo>
                      <a:pt x="52006" y="1661352"/>
                    </a:lnTo>
                    <a:cubicBezTo>
                      <a:pt x="30904" y="1608135"/>
                      <a:pt x="13526" y="1553528"/>
                      <a:pt x="0" y="1497903"/>
                    </a:cubicBezTo>
                    <a:lnTo>
                      <a:pt x="237744" y="1260063"/>
                    </a:lnTo>
                    <a:lnTo>
                      <a:pt x="1259967" y="237839"/>
                    </a:lnTo>
                    <a:lnTo>
                      <a:pt x="1497806" y="0"/>
                    </a:lnTo>
                    <a:cubicBezTo>
                      <a:pt x="1553423" y="13604"/>
                      <a:pt x="1608030" y="31012"/>
                      <a:pt x="1661255" y="52102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4" name="Полилиния: фигура 119">
                <a:extLst>
                  <a:ext uri="{FF2B5EF4-FFF2-40B4-BE49-F238E27FC236}">
                    <a16:creationId xmlns:a16="http://schemas.microsoft.com/office/drawing/2014/main" id="{90F5E301-7D9D-4934-9D59-10B300F42D1C}"/>
                  </a:ext>
                </a:extLst>
              </p:cNvPr>
              <p:cNvSpPr/>
              <p:nvPr/>
            </p:nvSpPr>
            <p:spPr>
              <a:xfrm>
                <a:off x="-5434298" y="1404651"/>
                <a:ext cx="1822513" cy="1822513"/>
              </a:xfrm>
              <a:custGeom>
                <a:avLst/>
                <a:gdLst>
                  <a:gd name="connsiteX0" fmla="*/ 1822514 w 1822513"/>
                  <a:gd name="connsiteY0" fmla="*/ 86106 h 1822513"/>
                  <a:gd name="connsiteX1" fmla="*/ 86106 w 1822513"/>
                  <a:gd name="connsiteY1" fmla="*/ 1822514 h 1822513"/>
                  <a:gd name="connsiteX2" fmla="*/ 0 w 1822513"/>
                  <a:gd name="connsiteY2" fmla="*/ 1692974 h 1822513"/>
                  <a:gd name="connsiteX3" fmla="*/ 335375 w 1822513"/>
                  <a:gd name="connsiteY3" fmla="*/ 1357598 h 1822513"/>
                  <a:gd name="connsiteX4" fmla="*/ 1692974 w 1822513"/>
                  <a:gd name="connsiteY4" fmla="*/ 0 h 1822513"/>
                  <a:gd name="connsiteX5" fmla="*/ 1822514 w 1822513"/>
                  <a:gd name="connsiteY5" fmla="*/ 86106 h 182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2513" h="1822513">
                    <a:moveTo>
                      <a:pt x="1822514" y="86106"/>
                    </a:moveTo>
                    <a:lnTo>
                      <a:pt x="86106" y="1822514"/>
                    </a:lnTo>
                    <a:cubicBezTo>
                      <a:pt x="54651" y="1781232"/>
                      <a:pt x="25889" y="1737960"/>
                      <a:pt x="0" y="1692974"/>
                    </a:cubicBezTo>
                    <a:lnTo>
                      <a:pt x="335375" y="1357598"/>
                    </a:lnTo>
                    <a:lnTo>
                      <a:pt x="1692974" y="0"/>
                    </a:lnTo>
                    <a:cubicBezTo>
                      <a:pt x="1737960" y="25889"/>
                      <a:pt x="1781232" y="54651"/>
                      <a:pt x="1822514" y="8610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" name="Полилиния: фигура 120">
                <a:extLst>
                  <a:ext uri="{FF2B5EF4-FFF2-40B4-BE49-F238E27FC236}">
                    <a16:creationId xmlns:a16="http://schemas.microsoft.com/office/drawing/2014/main" id="{79E319D5-695A-40CA-8FFE-12D5967CDC7A}"/>
                  </a:ext>
                </a:extLst>
              </p:cNvPr>
              <p:cNvSpPr/>
              <p:nvPr/>
            </p:nvSpPr>
            <p:spPr>
              <a:xfrm>
                <a:off x="-5235511" y="1603436"/>
                <a:ext cx="1856422" cy="1856424"/>
              </a:xfrm>
              <a:custGeom>
                <a:avLst/>
                <a:gdLst>
                  <a:gd name="connsiteX0" fmla="*/ 1856423 w 1856422"/>
                  <a:gd name="connsiteY0" fmla="*/ 111826 h 1856424"/>
                  <a:gd name="connsiteX1" fmla="*/ 1495235 w 1856422"/>
                  <a:gd name="connsiteY1" fmla="*/ 473013 h 1856424"/>
                  <a:gd name="connsiteX2" fmla="*/ 111824 w 1856422"/>
                  <a:gd name="connsiteY2" fmla="*/ 1856424 h 1856424"/>
                  <a:gd name="connsiteX3" fmla="*/ 0 w 1856422"/>
                  <a:gd name="connsiteY3" fmla="*/ 1752602 h 1856424"/>
                  <a:gd name="connsiteX4" fmla="*/ 1752600 w 1856422"/>
                  <a:gd name="connsiteY4" fmla="*/ 0 h 1856424"/>
                  <a:gd name="connsiteX5" fmla="*/ 1856423 w 1856422"/>
                  <a:gd name="connsiteY5" fmla="*/ 111826 h 185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6422" h="1856424">
                    <a:moveTo>
                      <a:pt x="1856423" y="111826"/>
                    </a:moveTo>
                    <a:lnTo>
                      <a:pt x="1495235" y="473013"/>
                    </a:lnTo>
                    <a:lnTo>
                      <a:pt x="111824" y="1856424"/>
                    </a:lnTo>
                    <a:cubicBezTo>
                      <a:pt x="73438" y="1823277"/>
                      <a:pt x="36164" y="1788673"/>
                      <a:pt x="0" y="1752602"/>
                    </a:cubicBezTo>
                    <a:lnTo>
                      <a:pt x="1752600" y="0"/>
                    </a:lnTo>
                    <a:cubicBezTo>
                      <a:pt x="1788605" y="36101"/>
                      <a:pt x="1823209" y="73376"/>
                      <a:pt x="1856423" y="11182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6" name="Полилиния: фигура 121">
                <a:extLst>
                  <a:ext uri="{FF2B5EF4-FFF2-40B4-BE49-F238E27FC236}">
                    <a16:creationId xmlns:a16="http://schemas.microsoft.com/office/drawing/2014/main" id="{ED0C3F24-847A-489B-93E6-14710D9567BA}"/>
                  </a:ext>
                </a:extLst>
              </p:cNvPr>
              <p:cNvSpPr/>
              <p:nvPr/>
            </p:nvSpPr>
            <p:spPr>
              <a:xfrm>
                <a:off x="-4989195" y="1849754"/>
                <a:ext cx="1804320" cy="1804320"/>
              </a:xfrm>
              <a:custGeom>
                <a:avLst/>
                <a:gdLst>
                  <a:gd name="connsiteX0" fmla="*/ 1804321 w 1804320"/>
                  <a:gd name="connsiteY0" fmla="*/ 128492 h 1804320"/>
                  <a:gd name="connsiteX1" fmla="*/ 128492 w 1804320"/>
                  <a:gd name="connsiteY1" fmla="*/ 1804321 h 1804320"/>
                  <a:gd name="connsiteX2" fmla="*/ 0 w 1804320"/>
                  <a:gd name="connsiteY2" fmla="*/ 1717167 h 1804320"/>
                  <a:gd name="connsiteX3" fmla="*/ 1717167 w 1804320"/>
                  <a:gd name="connsiteY3" fmla="*/ 0 h 1804320"/>
                  <a:gd name="connsiteX4" fmla="*/ 1804321 w 1804320"/>
                  <a:gd name="connsiteY4" fmla="*/ 128492 h 180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4320" h="1804320">
                    <a:moveTo>
                      <a:pt x="1804321" y="128492"/>
                    </a:moveTo>
                    <a:lnTo>
                      <a:pt x="128492" y="1804321"/>
                    </a:lnTo>
                    <a:cubicBezTo>
                      <a:pt x="84677" y="1776984"/>
                      <a:pt x="41843" y="1747933"/>
                      <a:pt x="0" y="1717167"/>
                    </a:cubicBezTo>
                    <a:lnTo>
                      <a:pt x="1717167" y="0"/>
                    </a:lnTo>
                    <a:cubicBezTo>
                      <a:pt x="1747933" y="41814"/>
                      <a:pt x="1776984" y="84644"/>
                      <a:pt x="1804321" y="128492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: фигура 122">
                <a:extLst>
                  <a:ext uri="{FF2B5EF4-FFF2-40B4-BE49-F238E27FC236}">
                    <a16:creationId xmlns:a16="http://schemas.microsoft.com/office/drawing/2014/main" id="{AEA9CB38-DA34-47C4-B0F1-F211C4360667}"/>
                  </a:ext>
                </a:extLst>
              </p:cNvPr>
              <p:cNvSpPr/>
              <p:nvPr/>
            </p:nvSpPr>
            <p:spPr>
              <a:xfrm>
                <a:off x="-4706969" y="2131980"/>
                <a:ext cx="1678876" cy="1678876"/>
              </a:xfrm>
              <a:custGeom>
                <a:avLst/>
                <a:gdLst>
                  <a:gd name="connsiteX0" fmla="*/ 1678877 w 1678876"/>
                  <a:gd name="connsiteY0" fmla="*/ 146685 h 1678876"/>
                  <a:gd name="connsiteX1" fmla="*/ 401669 w 1678876"/>
                  <a:gd name="connsiteY1" fmla="*/ 1423892 h 1678876"/>
                  <a:gd name="connsiteX2" fmla="*/ 146685 w 1678876"/>
                  <a:gd name="connsiteY2" fmla="*/ 1678877 h 1678876"/>
                  <a:gd name="connsiteX3" fmla="*/ 0 w 1678876"/>
                  <a:gd name="connsiteY3" fmla="*/ 1609916 h 1678876"/>
                  <a:gd name="connsiteX4" fmla="*/ 1316069 w 1678876"/>
                  <a:gd name="connsiteY4" fmla="*/ 293846 h 1678876"/>
                  <a:gd name="connsiteX5" fmla="*/ 1609916 w 1678876"/>
                  <a:gd name="connsiteY5" fmla="*/ 0 h 1678876"/>
                  <a:gd name="connsiteX6" fmla="*/ 1678877 w 1678876"/>
                  <a:gd name="connsiteY6" fmla="*/ 146685 h 167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876" h="1678876">
                    <a:moveTo>
                      <a:pt x="1678877" y="146685"/>
                    </a:moveTo>
                    <a:lnTo>
                      <a:pt x="401669" y="1423892"/>
                    </a:lnTo>
                    <a:lnTo>
                      <a:pt x="146685" y="1678877"/>
                    </a:lnTo>
                    <a:cubicBezTo>
                      <a:pt x="96964" y="1657826"/>
                      <a:pt x="48073" y="1634843"/>
                      <a:pt x="0" y="1609916"/>
                    </a:cubicBezTo>
                    <a:lnTo>
                      <a:pt x="1316069" y="293846"/>
                    </a:lnTo>
                    <a:lnTo>
                      <a:pt x="1609916" y="0"/>
                    </a:lnTo>
                    <a:cubicBezTo>
                      <a:pt x="1634776" y="48006"/>
                      <a:pt x="1657759" y="96898"/>
                      <a:pt x="1678877" y="146685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8" name="Полилиния: фигура 123">
                <a:extLst>
                  <a:ext uri="{FF2B5EF4-FFF2-40B4-BE49-F238E27FC236}">
                    <a16:creationId xmlns:a16="http://schemas.microsoft.com/office/drawing/2014/main" id="{0E9435FC-6179-4E59-BAA4-57E65723FD39}"/>
                  </a:ext>
                </a:extLst>
              </p:cNvPr>
              <p:cNvSpPr/>
              <p:nvPr/>
            </p:nvSpPr>
            <p:spPr>
              <a:xfrm>
                <a:off x="-4384548" y="2454401"/>
                <a:ext cx="1469421" cy="1469421"/>
              </a:xfrm>
              <a:custGeom>
                <a:avLst/>
                <a:gdLst>
                  <a:gd name="connsiteX0" fmla="*/ 1469422 w 1469421"/>
                  <a:gd name="connsiteY0" fmla="*/ 168497 h 1469421"/>
                  <a:gd name="connsiteX1" fmla="*/ 168497 w 1469421"/>
                  <a:gd name="connsiteY1" fmla="*/ 1469422 h 1469421"/>
                  <a:gd name="connsiteX2" fmla="*/ 0 w 1469421"/>
                  <a:gd name="connsiteY2" fmla="*/ 1422273 h 1469421"/>
                  <a:gd name="connsiteX3" fmla="*/ 1422273 w 1469421"/>
                  <a:gd name="connsiteY3" fmla="*/ 0 h 1469421"/>
                  <a:gd name="connsiteX4" fmla="*/ 1469422 w 1469421"/>
                  <a:gd name="connsiteY4" fmla="*/ 168497 h 14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9421" h="1469421">
                    <a:moveTo>
                      <a:pt x="1469422" y="168497"/>
                    </a:moveTo>
                    <a:lnTo>
                      <a:pt x="168497" y="1469422"/>
                    </a:lnTo>
                    <a:cubicBezTo>
                      <a:pt x="111633" y="1455992"/>
                      <a:pt x="55464" y="1440276"/>
                      <a:pt x="0" y="1422273"/>
                    </a:cubicBezTo>
                    <a:lnTo>
                      <a:pt x="1422273" y="0"/>
                    </a:lnTo>
                    <a:cubicBezTo>
                      <a:pt x="1440276" y="55436"/>
                      <a:pt x="1455992" y="111605"/>
                      <a:pt x="1469422" y="1684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9" name="Полилиния: фигура 124">
                <a:extLst>
                  <a:ext uri="{FF2B5EF4-FFF2-40B4-BE49-F238E27FC236}">
                    <a16:creationId xmlns:a16="http://schemas.microsoft.com/office/drawing/2014/main" id="{A45482EC-39D1-42E6-9B8F-2CDCD3491473}"/>
                  </a:ext>
                </a:extLst>
              </p:cNvPr>
              <p:cNvSpPr/>
              <p:nvPr/>
            </p:nvSpPr>
            <p:spPr>
              <a:xfrm>
                <a:off x="-4012406" y="2826543"/>
                <a:ext cx="1152810" cy="1152810"/>
              </a:xfrm>
              <a:custGeom>
                <a:avLst/>
                <a:gdLst>
                  <a:gd name="connsiteX0" fmla="*/ 1152811 w 1152810"/>
                  <a:gd name="connsiteY0" fmla="*/ 198025 h 1152810"/>
                  <a:gd name="connsiteX1" fmla="*/ 272129 w 1152810"/>
                  <a:gd name="connsiteY1" fmla="*/ 1078706 h 1152810"/>
                  <a:gd name="connsiteX2" fmla="*/ 198025 w 1152810"/>
                  <a:gd name="connsiteY2" fmla="*/ 1152811 h 1152810"/>
                  <a:gd name="connsiteX3" fmla="*/ 126397 w 1152810"/>
                  <a:gd name="connsiteY3" fmla="*/ 1148620 h 1152810"/>
                  <a:gd name="connsiteX4" fmla="*/ 0 w 1152810"/>
                  <a:gd name="connsiteY4" fmla="*/ 1135189 h 1152810"/>
                  <a:gd name="connsiteX5" fmla="*/ 1135189 w 1152810"/>
                  <a:gd name="connsiteY5" fmla="*/ 0 h 1152810"/>
                  <a:gd name="connsiteX6" fmla="*/ 1148620 w 1152810"/>
                  <a:gd name="connsiteY6" fmla="*/ 126397 h 1152810"/>
                  <a:gd name="connsiteX7" fmla="*/ 1152811 w 1152810"/>
                  <a:gd name="connsiteY7" fmla="*/ 198025 h 1152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2810" h="1152810">
                    <a:moveTo>
                      <a:pt x="1152811" y="198025"/>
                    </a:moveTo>
                    <a:lnTo>
                      <a:pt x="272129" y="1078706"/>
                    </a:lnTo>
                    <a:lnTo>
                      <a:pt x="198025" y="1152811"/>
                    </a:lnTo>
                    <a:cubicBezTo>
                      <a:pt x="174117" y="1151954"/>
                      <a:pt x="150238" y="1150553"/>
                      <a:pt x="126397" y="1148620"/>
                    </a:cubicBezTo>
                    <a:cubicBezTo>
                      <a:pt x="84011" y="1145477"/>
                      <a:pt x="41910" y="1140905"/>
                      <a:pt x="0" y="1135189"/>
                    </a:cubicBezTo>
                    <a:lnTo>
                      <a:pt x="1135189" y="0"/>
                    </a:lnTo>
                    <a:cubicBezTo>
                      <a:pt x="1140905" y="41910"/>
                      <a:pt x="1145477" y="84011"/>
                      <a:pt x="1148620" y="126397"/>
                    </a:cubicBezTo>
                    <a:cubicBezTo>
                      <a:pt x="1150525" y="150209"/>
                      <a:pt x="1151925" y="174088"/>
                      <a:pt x="1152811" y="198025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0" name="Полилиния: фигура 125">
                <a:extLst>
                  <a:ext uri="{FF2B5EF4-FFF2-40B4-BE49-F238E27FC236}">
                    <a16:creationId xmlns:a16="http://schemas.microsoft.com/office/drawing/2014/main" id="{35390FC7-43C6-46A8-B9DF-40954652BD6B}"/>
                  </a:ext>
                </a:extLst>
              </p:cNvPr>
              <p:cNvSpPr/>
              <p:nvPr/>
            </p:nvSpPr>
            <p:spPr>
              <a:xfrm>
                <a:off x="-5289994" y="1548956"/>
                <a:ext cx="2230659" cy="2230658"/>
              </a:xfrm>
              <a:custGeom>
                <a:avLst/>
                <a:gdLst>
                  <a:gd name="connsiteX0" fmla="*/ 2230660 w 2230659"/>
                  <a:gd name="connsiteY0" fmla="*/ 2122836 h 2230658"/>
                  <a:gd name="connsiteX1" fmla="*/ 2179130 w 2230659"/>
                  <a:gd name="connsiteY1" fmla="*/ 2179129 h 2230658"/>
                  <a:gd name="connsiteX2" fmla="*/ 2122837 w 2230659"/>
                  <a:gd name="connsiteY2" fmla="*/ 2230659 h 2230658"/>
                  <a:gd name="connsiteX3" fmla="*/ 0 w 2230659"/>
                  <a:gd name="connsiteY3" fmla="*/ 107821 h 2230658"/>
                  <a:gd name="connsiteX4" fmla="*/ 52292 w 2230659"/>
                  <a:gd name="connsiteY4" fmla="*/ 52290 h 2230658"/>
                  <a:gd name="connsiteX5" fmla="*/ 107823 w 2230659"/>
                  <a:gd name="connsiteY5" fmla="*/ 0 h 223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659" h="2230658">
                    <a:moveTo>
                      <a:pt x="2230660" y="2122836"/>
                    </a:moveTo>
                    <a:cubicBezTo>
                      <a:pt x="2214277" y="2142362"/>
                      <a:pt x="2197103" y="2161127"/>
                      <a:pt x="2179130" y="2179129"/>
                    </a:cubicBezTo>
                    <a:cubicBezTo>
                      <a:pt x="2161127" y="2197131"/>
                      <a:pt x="2142363" y="2214304"/>
                      <a:pt x="2122837" y="2230659"/>
                    </a:cubicBezTo>
                    <a:lnTo>
                      <a:pt x="0" y="107821"/>
                    </a:lnTo>
                    <a:cubicBezTo>
                      <a:pt x="16859" y="88771"/>
                      <a:pt x="34290" y="70261"/>
                      <a:pt x="52292" y="52290"/>
                    </a:cubicBezTo>
                    <a:cubicBezTo>
                      <a:pt x="70294" y="34289"/>
                      <a:pt x="88804" y="16859"/>
                      <a:pt x="10782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: фигура 126">
                <a:extLst>
                  <a:ext uri="{FF2B5EF4-FFF2-40B4-BE49-F238E27FC236}">
                    <a16:creationId xmlns:a16="http://schemas.microsoft.com/office/drawing/2014/main" id="{749F81F9-B312-4667-BDEA-6DE615CDE869}"/>
                  </a:ext>
                </a:extLst>
              </p:cNvPr>
              <p:cNvSpPr/>
              <p:nvPr/>
            </p:nvSpPr>
            <p:spPr>
              <a:xfrm>
                <a:off x="-5045487" y="1365312"/>
                <a:ext cx="2148173" cy="2162747"/>
              </a:xfrm>
              <a:custGeom>
                <a:avLst/>
                <a:gdLst>
                  <a:gd name="connsiteX0" fmla="*/ 2148173 w 2148173"/>
                  <a:gd name="connsiteY0" fmla="*/ 2011300 h 2162747"/>
                  <a:gd name="connsiteX1" fmla="*/ 2083975 w 2148173"/>
                  <a:gd name="connsiteY1" fmla="*/ 2162748 h 2162747"/>
                  <a:gd name="connsiteX2" fmla="*/ 1883188 w 2148173"/>
                  <a:gd name="connsiteY2" fmla="*/ 1961961 h 2162747"/>
                  <a:gd name="connsiteX3" fmla="*/ 0 w 2148173"/>
                  <a:gd name="connsiteY3" fmla="*/ 78772 h 2162747"/>
                  <a:gd name="connsiteX4" fmla="*/ 136874 w 2148173"/>
                  <a:gd name="connsiteY4" fmla="*/ 0 h 2162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8173" h="2162747">
                    <a:moveTo>
                      <a:pt x="2148173" y="2011300"/>
                    </a:moveTo>
                    <a:cubicBezTo>
                      <a:pt x="2131667" y="2063716"/>
                      <a:pt x="2110168" y="2114437"/>
                      <a:pt x="2083975" y="2162748"/>
                    </a:cubicBezTo>
                    <a:lnTo>
                      <a:pt x="1883188" y="1961961"/>
                    </a:lnTo>
                    <a:lnTo>
                      <a:pt x="0" y="78772"/>
                    </a:lnTo>
                    <a:cubicBezTo>
                      <a:pt x="43859" y="49559"/>
                      <a:pt x="89581" y="23245"/>
                      <a:pt x="13687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2" name="Полилиния: фигура 127">
                <a:extLst>
                  <a:ext uri="{FF2B5EF4-FFF2-40B4-BE49-F238E27FC236}">
                    <a16:creationId xmlns:a16="http://schemas.microsoft.com/office/drawing/2014/main" id="{A89B3683-563A-4D83-8CAC-892BE7E492AA}"/>
                  </a:ext>
                </a:extLst>
              </p:cNvPr>
              <p:cNvSpPr/>
              <p:nvPr/>
            </p:nvSpPr>
            <p:spPr>
              <a:xfrm>
                <a:off x="-5473636" y="1793462"/>
                <a:ext cx="2162746" cy="2148173"/>
              </a:xfrm>
              <a:custGeom>
                <a:avLst/>
                <a:gdLst>
                  <a:gd name="connsiteX0" fmla="*/ 2162747 w 2162746"/>
                  <a:gd name="connsiteY0" fmla="*/ 2083975 h 2148173"/>
                  <a:gd name="connsiteX1" fmla="*/ 2011299 w 2162746"/>
                  <a:gd name="connsiteY1" fmla="*/ 2148173 h 2148173"/>
                  <a:gd name="connsiteX2" fmla="*/ 374714 w 2162746"/>
                  <a:gd name="connsiteY2" fmla="*/ 511588 h 2148173"/>
                  <a:gd name="connsiteX3" fmla="*/ 0 w 2162746"/>
                  <a:gd name="connsiteY3" fmla="*/ 136873 h 2148173"/>
                  <a:gd name="connsiteX4" fmla="*/ 78772 w 2162746"/>
                  <a:gd name="connsiteY4" fmla="*/ 0 h 2148173"/>
                  <a:gd name="connsiteX5" fmla="*/ 1961960 w 2162746"/>
                  <a:gd name="connsiteY5" fmla="*/ 1883188 h 2148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746" h="2148173">
                    <a:moveTo>
                      <a:pt x="2162747" y="2083975"/>
                    </a:moveTo>
                    <a:cubicBezTo>
                      <a:pt x="2114436" y="2110168"/>
                      <a:pt x="2063715" y="2131667"/>
                      <a:pt x="2011299" y="2148173"/>
                    </a:cubicBezTo>
                    <a:lnTo>
                      <a:pt x="374714" y="511588"/>
                    </a:lnTo>
                    <a:lnTo>
                      <a:pt x="0" y="136873"/>
                    </a:lnTo>
                    <a:cubicBezTo>
                      <a:pt x="23243" y="89580"/>
                      <a:pt x="49557" y="43857"/>
                      <a:pt x="78772" y="0"/>
                    </a:cubicBezTo>
                    <a:lnTo>
                      <a:pt x="1961960" y="1883188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3" name="Полилиния: фигура 128">
                <a:extLst>
                  <a:ext uri="{FF2B5EF4-FFF2-40B4-BE49-F238E27FC236}">
                    <a16:creationId xmlns:a16="http://schemas.microsoft.com/office/drawing/2014/main" id="{1F30D6E5-64B7-4534-9E1F-C7E9A229A222}"/>
                  </a:ext>
                </a:extLst>
              </p:cNvPr>
              <p:cNvSpPr/>
              <p:nvPr/>
            </p:nvSpPr>
            <p:spPr>
              <a:xfrm>
                <a:off x="-5584507" y="2102548"/>
                <a:ext cx="1918525" cy="1878901"/>
              </a:xfrm>
              <a:custGeom>
                <a:avLst/>
                <a:gdLst>
                  <a:gd name="connsiteX0" fmla="*/ 1918526 w 1918525"/>
                  <a:gd name="connsiteY0" fmla="*/ 1876996 h 1878901"/>
                  <a:gd name="connsiteX1" fmla="*/ 1862042 w 1918525"/>
                  <a:gd name="connsiteY1" fmla="*/ 1878902 h 1878901"/>
                  <a:gd name="connsiteX2" fmla="*/ 1770126 w 1918525"/>
                  <a:gd name="connsiteY2" fmla="*/ 1876806 h 1878901"/>
                  <a:gd name="connsiteX3" fmla="*/ 1698498 w 1918525"/>
                  <a:gd name="connsiteY3" fmla="*/ 1872615 h 1878901"/>
                  <a:gd name="connsiteX4" fmla="*/ 1628584 w 1918525"/>
                  <a:gd name="connsiteY4" fmla="*/ 1802702 h 1878901"/>
                  <a:gd name="connsiteX5" fmla="*/ 256985 w 1918525"/>
                  <a:gd name="connsiteY5" fmla="*/ 431102 h 1878901"/>
                  <a:gd name="connsiteX6" fmla="*/ 0 w 1918525"/>
                  <a:gd name="connsiteY6" fmla="*/ 174117 h 1878901"/>
                  <a:gd name="connsiteX7" fmla="*/ 41529 w 1918525"/>
                  <a:gd name="connsiteY7" fmla="*/ 0 h 1878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8525" h="1878901">
                    <a:moveTo>
                      <a:pt x="1918526" y="1876996"/>
                    </a:moveTo>
                    <a:cubicBezTo>
                      <a:pt x="1899857" y="1878330"/>
                      <a:pt x="1880997" y="1878902"/>
                      <a:pt x="1862042" y="1878902"/>
                    </a:cubicBezTo>
                    <a:cubicBezTo>
                      <a:pt x="1831277" y="1878902"/>
                      <a:pt x="1800701" y="1878235"/>
                      <a:pt x="1770126" y="1876806"/>
                    </a:cubicBezTo>
                    <a:cubicBezTo>
                      <a:pt x="1746218" y="1875949"/>
                      <a:pt x="1722339" y="1874549"/>
                      <a:pt x="1698498" y="1872615"/>
                    </a:cubicBezTo>
                    <a:lnTo>
                      <a:pt x="1628584" y="1802702"/>
                    </a:lnTo>
                    <a:lnTo>
                      <a:pt x="256985" y="431102"/>
                    </a:lnTo>
                    <a:lnTo>
                      <a:pt x="0" y="174117"/>
                    </a:lnTo>
                    <a:cubicBezTo>
                      <a:pt x="9595" y="115148"/>
                      <a:pt x="23474" y="56950"/>
                      <a:pt x="41529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4" name="Полилиния: фигура 129">
                <a:extLst>
                  <a:ext uri="{FF2B5EF4-FFF2-40B4-BE49-F238E27FC236}">
                    <a16:creationId xmlns:a16="http://schemas.microsoft.com/office/drawing/2014/main" id="{0884469C-FC62-452C-B3B6-8A2375B2F7EF}"/>
                  </a:ext>
                </a:extLst>
              </p:cNvPr>
              <p:cNvSpPr/>
              <p:nvPr/>
            </p:nvSpPr>
            <p:spPr>
              <a:xfrm>
                <a:off x="-4736401" y="1254442"/>
                <a:ext cx="1878901" cy="1918525"/>
              </a:xfrm>
              <a:custGeom>
                <a:avLst/>
                <a:gdLst>
                  <a:gd name="connsiteX0" fmla="*/ 1878902 w 1878901"/>
                  <a:gd name="connsiteY0" fmla="*/ 1862042 h 1918525"/>
                  <a:gd name="connsiteX1" fmla="*/ 1876996 w 1878901"/>
                  <a:gd name="connsiteY1" fmla="*/ 1918526 h 1918525"/>
                  <a:gd name="connsiteX2" fmla="*/ 0 w 1878901"/>
                  <a:gd name="connsiteY2" fmla="*/ 41530 h 1918525"/>
                  <a:gd name="connsiteX3" fmla="*/ 174117 w 1878901"/>
                  <a:gd name="connsiteY3" fmla="*/ 0 h 1918525"/>
                  <a:gd name="connsiteX4" fmla="*/ 1802702 w 1878901"/>
                  <a:gd name="connsiteY4" fmla="*/ 1628584 h 1918525"/>
                  <a:gd name="connsiteX5" fmla="*/ 1872615 w 1878901"/>
                  <a:gd name="connsiteY5" fmla="*/ 1698498 h 1918525"/>
                  <a:gd name="connsiteX6" fmla="*/ 1876806 w 1878901"/>
                  <a:gd name="connsiteY6" fmla="*/ 1770126 h 1918525"/>
                  <a:gd name="connsiteX7" fmla="*/ 1878902 w 1878901"/>
                  <a:gd name="connsiteY7" fmla="*/ 1862042 h 191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8901" h="1918525">
                    <a:moveTo>
                      <a:pt x="1878902" y="1862042"/>
                    </a:moveTo>
                    <a:cubicBezTo>
                      <a:pt x="1878902" y="1880997"/>
                      <a:pt x="1878330" y="1899857"/>
                      <a:pt x="1876996" y="1918526"/>
                    </a:cubicBezTo>
                    <a:lnTo>
                      <a:pt x="0" y="41530"/>
                    </a:lnTo>
                    <a:cubicBezTo>
                      <a:pt x="56950" y="23474"/>
                      <a:pt x="115148" y="9595"/>
                      <a:pt x="174117" y="0"/>
                    </a:cubicBezTo>
                    <a:lnTo>
                      <a:pt x="1802702" y="1628584"/>
                    </a:lnTo>
                    <a:lnTo>
                      <a:pt x="1872615" y="1698498"/>
                    </a:lnTo>
                    <a:cubicBezTo>
                      <a:pt x="1874520" y="1722311"/>
                      <a:pt x="1875920" y="1746190"/>
                      <a:pt x="1876806" y="1770126"/>
                    </a:cubicBezTo>
                    <a:cubicBezTo>
                      <a:pt x="1878235" y="1800701"/>
                      <a:pt x="1878902" y="1831277"/>
                      <a:pt x="1878902" y="186204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5" name="Полилиния: фигура 130">
                <a:extLst>
                  <a:ext uri="{FF2B5EF4-FFF2-40B4-BE49-F238E27FC236}">
                    <a16:creationId xmlns:a16="http://schemas.microsoft.com/office/drawing/2014/main" id="{79B7AB2B-758C-4481-AC22-BFD146712E8F}"/>
                  </a:ext>
                </a:extLst>
              </p:cNvPr>
              <p:cNvSpPr/>
              <p:nvPr/>
            </p:nvSpPr>
            <p:spPr>
              <a:xfrm>
                <a:off x="-5676904" y="1162045"/>
                <a:ext cx="2895604" cy="2895604"/>
              </a:xfrm>
              <a:custGeom>
                <a:avLst/>
                <a:gdLst>
                  <a:gd name="connsiteX0" fmla="*/ 1954402 w 2895604"/>
                  <a:gd name="connsiteY0" fmla="*/ 2895605 h 2895604"/>
                  <a:gd name="connsiteX1" fmla="*/ 385303 w 2895604"/>
                  <a:gd name="connsiteY1" fmla="*/ 2245667 h 2895604"/>
                  <a:gd name="connsiteX2" fmla="*/ 5 w 2895604"/>
                  <a:gd name="connsiteY2" fmla="*/ 1315474 h 2895604"/>
                  <a:gd name="connsiteX3" fmla="*/ 1315474 w 2895604"/>
                  <a:gd name="connsiteY3" fmla="*/ 5 h 2895604"/>
                  <a:gd name="connsiteX4" fmla="*/ 2245657 w 2895604"/>
                  <a:gd name="connsiteY4" fmla="*/ 385293 h 2895604"/>
                  <a:gd name="connsiteX5" fmla="*/ 2895605 w 2895604"/>
                  <a:gd name="connsiteY5" fmla="*/ 1954402 h 2895604"/>
                  <a:gd name="connsiteX6" fmla="*/ 1954402 w 2895604"/>
                  <a:gd name="connsiteY6" fmla="*/ 2895605 h 2895604"/>
                  <a:gd name="connsiteX7" fmla="*/ 1315484 w 2895604"/>
                  <a:gd name="connsiteY7" fmla="*/ 152405 h 2895604"/>
                  <a:gd name="connsiteX8" fmla="*/ 152405 w 2895604"/>
                  <a:gd name="connsiteY8" fmla="*/ 1315474 h 2895604"/>
                  <a:gd name="connsiteX9" fmla="*/ 493059 w 2895604"/>
                  <a:gd name="connsiteY9" fmla="*/ 2137891 h 2895604"/>
                  <a:gd name="connsiteX10" fmla="*/ 1954402 w 2895604"/>
                  <a:gd name="connsiteY10" fmla="*/ 2743205 h 2895604"/>
                  <a:gd name="connsiteX11" fmla="*/ 2743205 w 2895604"/>
                  <a:gd name="connsiteY11" fmla="*/ 1954402 h 2895604"/>
                  <a:gd name="connsiteX12" fmla="*/ 2137901 w 2895604"/>
                  <a:gd name="connsiteY12" fmla="*/ 493063 h 2895604"/>
                  <a:gd name="connsiteX13" fmla="*/ 1315484 w 2895604"/>
                  <a:gd name="connsiteY13" fmla="*/ 152405 h 289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95604" h="2895604">
                    <a:moveTo>
                      <a:pt x="1954402" y="2895605"/>
                    </a:moveTo>
                    <a:cubicBezTo>
                      <a:pt x="1365871" y="2895615"/>
                      <a:pt x="801448" y="2661823"/>
                      <a:pt x="385303" y="2245667"/>
                    </a:cubicBezTo>
                    <a:cubicBezTo>
                      <a:pt x="137792" y="1999503"/>
                      <a:pt x="-950" y="1664556"/>
                      <a:pt x="5" y="1315474"/>
                    </a:cubicBezTo>
                    <a:cubicBezTo>
                      <a:pt x="5" y="590127"/>
                      <a:pt x="590122" y="5"/>
                      <a:pt x="1315474" y="5"/>
                    </a:cubicBezTo>
                    <a:cubicBezTo>
                      <a:pt x="1664556" y="-949"/>
                      <a:pt x="1999503" y="137789"/>
                      <a:pt x="2245657" y="385293"/>
                    </a:cubicBezTo>
                    <a:cubicBezTo>
                      <a:pt x="2661814" y="801448"/>
                      <a:pt x="2895605" y="1365871"/>
                      <a:pt x="2895605" y="1954402"/>
                    </a:cubicBezTo>
                    <a:cubicBezTo>
                      <a:pt x="2895014" y="2473971"/>
                      <a:pt x="2473971" y="2895014"/>
                      <a:pt x="1954402" y="2895605"/>
                    </a:cubicBezTo>
                    <a:close/>
                    <a:moveTo>
                      <a:pt x="1315484" y="152405"/>
                    </a:moveTo>
                    <a:cubicBezTo>
                      <a:pt x="673135" y="152403"/>
                      <a:pt x="152407" y="673126"/>
                      <a:pt x="152405" y="1315474"/>
                    </a:cubicBezTo>
                    <a:cubicBezTo>
                      <a:pt x="152404" y="1623941"/>
                      <a:pt x="274940" y="1919778"/>
                      <a:pt x="493059" y="2137891"/>
                    </a:cubicBezTo>
                    <a:cubicBezTo>
                      <a:pt x="880629" y="2525473"/>
                      <a:pt x="1406286" y="2743205"/>
                      <a:pt x="1954402" y="2743205"/>
                    </a:cubicBezTo>
                    <a:cubicBezTo>
                      <a:pt x="2389837" y="2742710"/>
                      <a:pt x="2742710" y="2389837"/>
                      <a:pt x="2743205" y="1954402"/>
                    </a:cubicBezTo>
                    <a:cubicBezTo>
                      <a:pt x="2743205" y="1406286"/>
                      <a:pt x="2525473" y="880629"/>
                      <a:pt x="2137901" y="493063"/>
                    </a:cubicBezTo>
                    <a:cubicBezTo>
                      <a:pt x="1920264" y="274231"/>
                      <a:pt x="1624113" y="151564"/>
                      <a:pt x="1315484" y="152405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6" name="Полилиния: фигура 131">
                <a:extLst>
                  <a:ext uri="{FF2B5EF4-FFF2-40B4-BE49-F238E27FC236}">
                    <a16:creationId xmlns:a16="http://schemas.microsoft.com/office/drawing/2014/main" id="{915232CC-EAB8-445D-9635-99EEF5E3F28C}"/>
                  </a:ext>
                </a:extLst>
              </p:cNvPr>
              <p:cNvSpPr/>
              <p:nvPr/>
            </p:nvSpPr>
            <p:spPr>
              <a:xfrm>
                <a:off x="-2781282" y="4057638"/>
                <a:ext cx="1447782" cy="1447811"/>
              </a:xfrm>
              <a:custGeom>
                <a:avLst/>
                <a:gdLst>
                  <a:gd name="connsiteX0" fmla="*/ 1447783 w 1447782"/>
                  <a:gd name="connsiteY0" fmla="*/ 914412 h 1447811"/>
                  <a:gd name="connsiteX1" fmla="*/ 914383 w 1447782"/>
                  <a:gd name="connsiteY1" fmla="*/ 1447812 h 1447811"/>
                  <a:gd name="connsiteX2" fmla="*/ 107710 w 1447782"/>
                  <a:gd name="connsiteY2" fmla="*/ 641140 h 1447811"/>
                  <a:gd name="connsiteX3" fmla="*/ 76278 w 1447782"/>
                  <a:gd name="connsiteY3" fmla="*/ 605230 h 1447811"/>
                  <a:gd name="connsiteX4" fmla="*/ 107710 w 1447782"/>
                  <a:gd name="connsiteY4" fmla="*/ 120884 h 1447811"/>
                  <a:gd name="connsiteX5" fmla="*/ 120855 w 1447782"/>
                  <a:gd name="connsiteY5" fmla="*/ 107740 h 1447811"/>
                  <a:gd name="connsiteX6" fmla="*/ 521762 w 1447782"/>
                  <a:gd name="connsiteY6" fmla="*/ 28015 h 1447811"/>
                  <a:gd name="connsiteX7" fmla="*/ 641110 w 1447782"/>
                  <a:gd name="connsiteY7" fmla="*/ 107740 h 144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7782" h="1447811">
                    <a:moveTo>
                      <a:pt x="1447783" y="914412"/>
                    </a:moveTo>
                    <a:lnTo>
                      <a:pt x="914383" y="1447812"/>
                    </a:lnTo>
                    <a:lnTo>
                      <a:pt x="107710" y="641140"/>
                    </a:lnTo>
                    <a:cubicBezTo>
                      <a:pt x="96452" y="629881"/>
                      <a:pt x="85955" y="617880"/>
                      <a:pt x="76278" y="605230"/>
                    </a:cubicBezTo>
                    <a:cubicBezTo>
                      <a:pt x="-36355" y="458793"/>
                      <a:pt x="-22906" y="251529"/>
                      <a:pt x="107710" y="120884"/>
                    </a:cubicBezTo>
                    <a:lnTo>
                      <a:pt x="120855" y="107740"/>
                    </a:lnTo>
                    <a:cubicBezTo>
                      <a:pt x="226077" y="2545"/>
                      <a:pt x="384297" y="-28925"/>
                      <a:pt x="521762" y="28015"/>
                    </a:cubicBezTo>
                    <a:cubicBezTo>
                      <a:pt x="566349" y="46580"/>
                      <a:pt x="606887" y="73659"/>
                      <a:pt x="641110" y="107740"/>
                    </a:cubicBezTo>
                    <a:close/>
                  </a:path>
                </a:pathLst>
              </a:custGeom>
              <a:solidFill>
                <a:srgbClr val="2733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7" name="Полилиния: фигура 132">
                <a:extLst>
                  <a:ext uri="{FF2B5EF4-FFF2-40B4-BE49-F238E27FC236}">
                    <a16:creationId xmlns:a16="http://schemas.microsoft.com/office/drawing/2014/main" id="{ED1388C2-62E2-41D9-BEAA-040B8C174541}"/>
                  </a:ext>
                </a:extLst>
              </p:cNvPr>
              <p:cNvSpPr/>
              <p:nvPr/>
            </p:nvSpPr>
            <p:spPr>
              <a:xfrm>
                <a:off x="-2400300" y="4438650"/>
                <a:ext cx="793527" cy="793527"/>
              </a:xfrm>
              <a:custGeom>
                <a:avLst/>
                <a:gdLst>
                  <a:gd name="connsiteX0" fmla="*/ 793528 w 793527"/>
                  <a:gd name="connsiteY0" fmla="*/ 260128 h 793527"/>
                  <a:gd name="connsiteX1" fmla="*/ 273272 w 793527"/>
                  <a:gd name="connsiteY1" fmla="*/ 260128 h 793527"/>
                  <a:gd name="connsiteX2" fmla="*/ 260128 w 793527"/>
                  <a:gd name="connsiteY2" fmla="*/ 273272 h 793527"/>
                  <a:gd name="connsiteX3" fmla="*/ 152400 w 793527"/>
                  <a:gd name="connsiteY3" fmla="*/ 533400 h 793527"/>
                  <a:gd name="connsiteX4" fmla="*/ 260128 w 793527"/>
                  <a:gd name="connsiteY4" fmla="*/ 793528 h 793527"/>
                  <a:gd name="connsiteX5" fmla="*/ 0 w 793527"/>
                  <a:gd name="connsiteY5" fmla="*/ 533400 h 793527"/>
                  <a:gd name="connsiteX6" fmla="*/ 152400 w 793527"/>
                  <a:gd name="connsiteY6" fmla="*/ 165545 h 793527"/>
                  <a:gd name="connsiteX7" fmla="*/ 165545 w 793527"/>
                  <a:gd name="connsiteY7" fmla="*/ 152305 h 793527"/>
                  <a:gd name="connsiteX8" fmla="*/ 533400 w 793527"/>
                  <a:gd name="connsiteY8" fmla="*/ 0 h 79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3527" h="793527">
                    <a:moveTo>
                      <a:pt x="793528" y="260128"/>
                    </a:moveTo>
                    <a:cubicBezTo>
                      <a:pt x="649853" y="116491"/>
                      <a:pt x="416947" y="116491"/>
                      <a:pt x="273272" y="260128"/>
                    </a:cubicBezTo>
                    <a:lnTo>
                      <a:pt x="260128" y="273272"/>
                    </a:lnTo>
                    <a:cubicBezTo>
                      <a:pt x="191376" y="342414"/>
                      <a:pt x="152667" y="435893"/>
                      <a:pt x="152400" y="533400"/>
                    </a:cubicBezTo>
                    <a:cubicBezTo>
                      <a:pt x="152410" y="630965"/>
                      <a:pt x="191157" y="724529"/>
                      <a:pt x="260128" y="793528"/>
                    </a:cubicBezTo>
                    <a:lnTo>
                      <a:pt x="0" y="533400"/>
                    </a:lnTo>
                    <a:cubicBezTo>
                      <a:pt x="371" y="395497"/>
                      <a:pt x="55140" y="263309"/>
                      <a:pt x="152400" y="165545"/>
                    </a:cubicBezTo>
                    <a:lnTo>
                      <a:pt x="165545" y="152305"/>
                    </a:lnTo>
                    <a:cubicBezTo>
                      <a:pt x="263338" y="55102"/>
                      <a:pt x="395516" y="381"/>
                      <a:pt x="533400" y="0"/>
                    </a:cubicBezTo>
                    <a:close/>
                  </a:path>
                </a:pathLst>
              </a:custGeom>
              <a:solidFill>
                <a:srgbClr val="33428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8" name="Полилиния: фигура 133">
                <a:extLst>
                  <a:ext uri="{FF2B5EF4-FFF2-40B4-BE49-F238E27FC236}">
                    <a16:creationId xmlns:a16="http://schemas.microsoft.com/office/drawing/2014/main" id="{A91A2B8B-1B48-47F1-8AF4-19C3E9C8195C}"/>
                  </a:ext>
                </a:extLst>
              </p:cNvPr>
              <p:cNvSpPr/>
              <p:nvPr/>
            </p:nvSpPr>
            <p:spPr>
              <a:xfrm>
                <a:off x="-2705004" y="4133945"/>
                <a:ext cx="793432" cy="793432"/>
              </a:xfrm>
              <a:custGeom>
                <a:avLst/>
                <a:gdLst>
                  <a:gd name="connsiteX0" fmla="*/ 793432 w 793432"/>
                  <a:gd name="connsiteY0" fmla="*/ 260032 h 793432"/>
                  <a:gd name="connsiteX1" fmla="*/ 273177 w 793432"/>
                  <a:gd name="connsiteY1" fmla="*/ 260032 h 793432"/>
                  <a:gd name="connsiteX2" fmla="*/ 260032 w 793432"/>
                  <a:gd name="connsiteY2" fmla="*/ 273177 h 793432"/>
                  <a:gd name="connsiteX3" fmla="*/ 152305 w 793432"/>
                  <a:gd name="connsiteY3" fmla="*/ 533305 h 793432"/>
                  <a:gd name="connsiteX4" fmla="*/ 260032 w 793432"/>
                  <a:gd name="connsiteY4" fmla="*/ 793432 h 793432"/>
                  <a:gd name="connsiteX5" fmla="*/ 31432 w 793432"/>
                  <a:gd name="connsiteY5" fmla="*/ 564832 h 793432"/>
                  <a:gd name="connsiteX6" fmla="*/ 0 w 793432"/>
                  <a:gd name="connsiteY6" fmla="*/ 528923 h 793432"/>
                  <a:gd name="connsiteX7" fmla="*/ 152305 w 793432"/>
                  <a:gd name="connsiteY7" fmla="*/ 165449 h 793432"/>
                  <a:gd name="connsiteX8" fmla="*/ 165449 w 793432"/>
                  <a:gd name="connsiteY8" fmla="*/ 152209 h 793432"/>
                  <a:gd name="connsiteX9" fmla="*/ 528923 w 793432"/>
                  <a:gd name="connsiteY9" fmla="*/ 0 h 793432"/>
                  <a:gd name="connsiteX10" fmla="*/ 564832 w 793432"/>
                  <a:gd name="connsiteY10" fmla="*/ 31432 h 79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3432" h="793432">
                    <a:moveTo>
                      <a:pt x="793432" y="260032"/>
                    </a:moveTo>
                    <a:cubicBezTo>
                      <a:pt x="649757" y="116396"/>
                      <a:pt x="416852" y="116396"/>
                      <a:pt x="273177" y="260032"/>
                    </a:cubicBezTo>
                    <a:lnTo>
                      <a:pt x="260032" y="273177"/>
                    </a:lnTo>
                    <a:cubicBezTo>
                      <a:pt x="191281" y="342319"/>
                      <a:pt x="152572" y="435797"/>
                      <a:pt x="152305" y="533305"/>
                    </a:cubicBezTo>
                    <a:cubicBezTo>
                      <a:pt x="152314" y="630869"/>
                      <a:pt x="191062" y="724433"/>
                      <a:pt x="260032" y="793432"/>
                    </a:cubicBezTo>
                    <a:lnTo>
                      <a:pt x="31432" y="564832"/>
                    </a:lnTo>
                    <a:cubicBezTo>
                      <a:pt x="20174" y="553574"/>
                      <a:pt x="9677" y="541572"/>
                      <a:pt x="0" y="528923"/>
                    </a:cubicBezTo>
                    <a:cubicBezTo>
                      <a:pt x="1438" y="392544"/>
                      <a:pt x="56093" y="262118"/>
                      <a:pt x="152305" y="165449"/>
                    </a:cubicBezTo>
                    <a:lnTo>
                      <a:pt x="165449" y="152209"/>
                    </a:lnTo>
                    <a:cubicBezTo>
                      <a:pt x="262147" y="56064"/>
                      <a:pt x="392563" y="1448"/>
                      <a:pt x="528923" y="0"/>
                    </a:cubicBezTo>
                    <a:cubicBezTo>
                      <a:pt x="541572" y="9677"/>
                      <a:pt x="553564" y="20174"/>
                      <a:pt x="564832" y="31432"/>
                    </a:cubicBezTo>
                    <a:close/>
                  </a:path>
                </a:pathLst>
              </a:custGeom>
              <a:solidFill>
                <a:srgbClr val="33428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9" name="Полилиния: фигура 134">
                <a:extLst>
                  <a:ext uri="{FF2B5EF4-FFF2-40B4-BE49-F238E27FC236}">
                    <a16:creationId xmlns:a16="http://schemas.microsoft.com/office/drawing/2014/main" id="{BCF7D2B9-1563-4599-93DC-8747495A8603}"/>
                  </a:ext>
                </a:extLst>
              </p:cNvPr>
              <p:cNvSpPr/>
              <p:nvPr/>
            </p:nvSpPr>
            <p:spPr>
              <a:xfrm>
                <a:off x="-2019300" y="4819650"/>
                <a:ext cx="762000" cy="762000"/>
              </a:xfrm>
              <a:custGeom>
                <a:avLst/>
                <a:gdLst>
                  <a:gd name="connsiteX0" fmla="*/ 381000 w 762000"/>
                  <a:gd name="connsiteY0" fmla="*/ 0 h 762000"/>
                  <a:gd name="connsiteX1" fmla="*/ 381000 w 762000"/>
                  <a:gd name="connsiteY1" fmla="*/ 0 h 762000"/>
                  <a:gd name="connsiteX2" fmla="*/ 120834 w 762000"/>
                  <a:gd name="connsiteY2" fmla="*/ 107766 h 762000"/>
                  <a:gd name="connsiteX3" fmla="*/ 107766 w 762000"/>
                  <a:gd name="connsiteY3" fmla="*/ 120834 h 762000"/>
                  <a:gd name="connsiteX4" fmla="*/ 0 w 762000"/>
                  <a:gd name="connsiteY4" fmla="*/ 381000 h 762000"/>
                  <a:gd name="connsiteX5" fmla="*/ 0 w 762000"/>
                  <a:gd name="connsiteY5" fmla="*/ 381000 h 762000"/>
                  <a:gd name="connsiteX6" fmla="*/ 107766 w 762000"/>
                  <a:gd name="connsiteY6" fmla="*/ 641166 h 762000"/>
                  <a:gd name="connsiteX7" fmla="*/ 120834 w 762000"/>
                  <a:gd name="connsiteY7" fmla="*/ 654234 h 762000"/>
                  <a:gd name="connsiteX8" fmla="*/ 381000 w 762000"/>
                  <a:gd name="connsiteY8" fmla="*/ 762000 h 762000"/>
                  <a:gd name="connsiteX9" fmla="*/ 381000 w 762000"/>
                  <a:gd name="connsiteY9" fmla="*/ 762000 h 762000"/>
                  <a:gd name="connsiteX10" fmla="*/ 641166 w 762000"/>
                  <a:gd name="connsiteY10" fmla="*/ 654234 h 762000"/>
                  <a:gd name="connsiteX11" fmla="*/ 654234 w 762000"/>
                  <a:gd name="connsiteY11" fmla="*/ 641166 h 762000"/>
                  <a:gd name="connsiteX12" fmla="*/ 762000 w 762000"/>
                  <a:gd name="connsiteY12" fmla="*/ 381000 h 762000"/>
                  <a:gd name="connsiteX13" fmla="*/ 762000 w 762000"/>
                  <a:gd name="connsiteY13" fmla="*/ 381000 h 762000"/>
                  <a:gd name="connsiteX14" fmla="*/ 654234 w 762000"/>
                  <a:gd name="connsiteY14" fmla="*/ 120834 h 762000"/>
                  <a:gd name="connsiteX15" fmla="*/ 641166 w 762000"/>
                  <a:gd name="connsiteY15" fmla="*/ 107766 h 762000"/>
                  <a:gd name="connsiteX16" fmla="*/ 381000 w 762000"/>
                  <a:gd name="connsiteY16" fmla="*/ 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0" h="762000">
                    <a:moveTo>
                      <a:pt x="381000" y="0"/>
                    </a:moveTo>
                    <a:lnTo>
                      <a:pt x="381000" y="0"/>
                    </a:lnTo>
                    <a:cubicBezTo>
                      <a:pt x="283416" y="0"/>
                      <a:pt x="189833" y="38767"/>
                      <a:pt x="120834" y="107766"/>
                    </a:cubicBezTo>
                    <a:lnTo>
                      <a:pt x="107766" y="120834"/>
                    </a:lnTo>
                    <a:cubicBezTo>
                      <a:pt x="38767" y="189833"/>
                      <a:pt x="0" y="283416"/>
                      <a:pt x="0" y="381000"/>
                    </a:cubicBezTo>
                    <a:lnTo>
                      <a:pt x="0" y="381000"/>
                    </a:lnTo>
                    <a:cubicBezTo>
                      <a:pt x="0" y="478584"/>
                      <a:pt x="38767" y="572167"/>
                      <a:pt x="107766" y="641166"/>
                    </a:cubicBezTo>
                    <a:lnTo>
                      <a:pt x="120834" y="654234"/>
                    </a:lnTo>
                    <a:cubicBezTo>
                      <a:pt x="189833" y="723233"/>
                      <a:pt x="283416" y="762000"/>
                      <a:pt x="381000" y="762000"/>
                    </a:cubicBezTo>
                    <a:lnTo>
                      <a:pt x="381000" y="762000"/>
                    </a:lnTo>
                    <a:cubicBezTo>
                      <a:pt x="478584" y="762000"/>
                      <a:pt x="572167" y="723233"/>
                      <a:pt x="641166" y="654234"/>
                    </a:cubicBezTo>
                    <a:lnTo>
                      <a:pt x="654234" y="641166"/>
                    </a:lnTo>
                    <a:cubicBezTo>
                      <a:pt x="723233" y="572167"/>
                      <a:pt x="762000" y="478584"/>
                      <a:pt x="762000" y="381000"/>
                    </a:cubicBezTo>
                    <a:lnTo>
                      <a:pt x="762000" y="381000"/>
                    </a:lnTo>
                    <a:cubicBezTo>
                      <a:pt x="762000" y="283416"/>
                      <a:pt x="723233" y="189833"/>
                      <a:pt x="654234" y="120834"/>
                    </a:cubicBezTo>
                    <a:lnTo>
                      <a:pt x="641166" y="107766"/>
                    </a:lnTo>
                    <a:cubicBezTo>
                      <a:pt x="572167" y="38767"/>
                      <a:pt x="478584" y="0"/>
                      <a:pt x="381000" y="0"/>
                    </a:cubicBezTo>
                    <a:close/>
                  </a:path>
                </a:pathLst>
              </a:custGeom>
              <a:solidFill>
                <a:srgbClr val="33428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0" name="Полилиния: фигура 135">
                <a:extLst>
                  <a:ext uri="{FF2B5EF4-FFF2-40B4-BE49-F238E27FC236}">
                    <a16:creationId xmlns:a16="http://schemas.microsoft.com/office/drawing/2014/main" id="{8506B278-EFE5-45C6-9A74-20F50250DC6D}"/>
                  </a:ext>
                </a:extLst>
              </p:cNvPr>
              <p:cNvSpPr/>
              <p:nvPr/>
            </p:nvSpPr>
            <p:spPr>
              <a:xfrm>
                <a:off x="-5676900" y="3447808"/>
                <a:ext cx="2133600" cy="2133841"/>
              </a:xfrm>
              <a:custGeom>
                <a:avLst/>
                <a:gdLst>
                  <a:gd name="connsiteX0" fmla="*/ 2133600 w 2133600"/>
                  <a:gd name="connsiteY0" fmla="*/ 1067041 h 2133841"/>
                  <a:gd name="connsiteX1" fmla="*/ 1375791 w 2133600"/>
                  <a:gd name="connsiteY1" fmla="*/ 2088312 h 2133841"/>
                  <a:gd name="connsiteX2" fmla="*/ 1205389 w 2133600"/>
                  <a:gd name="connsiteY2" fmla="*/ 2124888 h 2133841"/>
                  <a:gd name="connsiteX3" fmla="*/ 1066800 w 2133600"/>
                  <a:gd name="connsiteY3" fmla="*/ 2133842 h 2133841"/>
                  <a:gd name="connsiteX4" fmla="*/ 0 w 2133600"/>
                  <a:gd name="connsiteY4" fmla="*/ 1066175 h 2133841"/>
                  <a:gd name="connsiteX5" fmla="*/ 11430 w 2133600"/>
                  <a:gd name="connsiteY5" fmla="*/ 910831 h 2133841"/>
                  <a:gd name="connsiteX6" fmla="*/ 47911 w 2133600"/>
                  <a:gd name="connsiteY6" fmla="*/ 750240 h 2133841"/>
                  <a:gd name="connsiteX7" fmla="*/ 1351693 w 2133600"/>
                  <a:gd name="connsiteY7" fmla="*/ 38818 h 2133841"/>
                  <a:gd name="connsiteX8" fmla="*/ 1540383 w 2133600"/>
                  <a:gd name="connsiteY8" fmla="*/ 110922 h 2133841"/>
                  <a:gd name="connsiteX9" fmla="*/ 2028825 w 2133600"/>
                  <a:gd name="connsiteY9" fmla="*/ 605555 h 2133841"/>
                  <a:gd name="connsiteX10" fmla="*/ 2095691 w 2133600"/>
                  <a:gd name="connsiteY10" fmla="*/ 784720 h 2133841"/>
                  <a:gd name="connsiteX11" fmla="*/ 2133600 w 2133600"/>
                  <a:gd name="connsiteY11" fmla="*/ 1067041 h 213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33600" h="2133841">
                    <a:moveTo>
                      <a:pt x="2133600" y="1067041"/>
                    </a:moveTo>
                    <a:cubicBezTo>
                      <a:pt x="2133905" y="1537348"/>
                      <a:pt x="1826000" y="1952305"/>
                      <a:pt x="1375791" y="2088312"/>
                    </a:cubicBezTo>
                    <a:cubicBezTo>
                      <a:pt x="1320108" y="2105238"/>
                      <a:pt x="1263110" y="2117478"/>
                      <a:pt x="1205389" y="2124888"/>
                    </a:cubicBezTo>
                    <a:cubicBezTo>
                      <a:pt x="1159431" y="2130860"/>
                      <a:pt x="1113139" y="2133851"/>
                      <a:pt x="1066800" y="2133842"/>
                    </a:cubicBezTo>
                    <a:cubicBezTo>
                      <a:pt x="477385" y="2133603"/>
                      <a:pt x="-238" y="1655591"/>
                      <a:pt x="0" y="1066175"/>
                    </a:cubicBezTo>
                    <a:cubicBezTo>
                      <a:pt x="21" y="1014187"/>
                      <a:pt x="3842" y="962266"/>
                      <a:pt x="11430" y="910831"/>
                    </a:cubicBezTo>
                    <a:cubicBezTo>
                      <a:pt x="19358" y="856425"/>
                      <a:pt x="31555" y="802732"/>
                      <a:pt x="47911" y="750240"/>
                    </a:cubicBezTo>
                    <a:cubicBezTo>
                      <a:pt x="219373" y="200171"/>
                      <a:pt x="796338" y="-114659"/>
                      <a:pt x="1351693" y="38818"/>
                    </a:cubicBezTo>
                    <a:cubicBezTo>
                      <a:pt x="1416777" y="56686"/>
                      <a:pt x="1479966" y="80842"/>
                      <a:pt x="1540383" y="110922"/>
                    </a:cubicBezTo>
                    <a:cubicBezTo>
                      <a:pt x="1753705" y="216859"/>
                      <a:pt x="1925584" y="390919"/>
                      <a:pt x="2028825" y="605555"/>
                    </a:cubicBezTo>
                    <a:cubicBezTo>
                      <a:pt x="2056590" y="663086"/>
                      <a:pt x="2078974" y="723065"/>
                      <a:pt x="2095691" y="784720"/>
                    </a:cubicBezTo>
                    <a:cubicBezTo>
                      <a:pt x="2120951" y="876694"/>
                      <a:pt x="2133705" y="971658"/>
                      <a:pt x="2133600" y="1067041"/>
                    </a:cubicBezTo>
                    <a:close/>
                  </a:path>
                </a:pathLst>
              </a:custGeom>
              <a:solidFill>
                <a:srgbClr val="F6AA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1" name="Полилиния: фигура 136">
                <a:extLst>
                  <a:ext uri="{FF2B5EF4-FFF2-40B4-BE49-F238E27FC236}">
                    <a16:creationId xmlns:a16="http://schemas.microsoft.com/office/drawing/2014/main" id="{2D53FA21-5DE2-47D3-89BA-0FF2751BADF4}"/>
                  </a:ext>
                </a:extLst>
              </p:cNvPr>
              <p:cNvSpPr/>
              <p:nvPr/>
            </p:nvSpPr>
            <p:spPr>
              <a:xfrm>
                <a:off x="-5665469" y="3486626"/>
                <a:ext cx="2084260" cy="2086070"/>
              </a:xfrm>
              <a:custGeom>
                <a:avLst/>
                <a:gdLst>
                  <a:gd name="connsiteX0" fmla="*/ 1148525 w 2084260"/>
                  <a:gd name="connsiteY0" fmla="*/ 838295 h 2086070"/>
                  <a:gd name="connsiteX1" fmla="*/ 1800225 w 2084260"/>
                  <a:gd name="connsiteY1" fmla="*/ 660654 h 2086070"/>
                  <a:gd name="connsiteX2" fmla="*/ 2084261 w 2084260"/>
                  <a:gd name="connsiteY2" fmla="*/ 745903 h 2086070"/>
                  <a:gd name="connsiteX3" fmla="*/ 2017395 w 2084260"/>
                  <a:gd name="connsiteY3" fmla="*/ 566738 h 2086070"/>
                  <a:gd name="connsiteX4" fmla="*/ 1843945 w 2084260"/>
                  <a:gd name="connsiteY4" fmla="*/ 514731 h 2086070"/>
                  <a:gd name="connsiteX5" fmla="*/ 994505 w 2084260"/>
                  <a:gd name="connsiteY5" fmla="*/ 784003 h 2086070"/>
                  <a:gd name="connsiteX6" fmla="*/ 793147 w 2084260"/>
                  <a:gd name="connsiteY6" fmla="*/ 731996 h 2086070"/>
                  <a:gd name="connsiteX7" fmla="*/ 1528953 w 2084260"/>
                  <a:gd name="connsiteY7" fmla="*/ 72104 h 2086070"/>
                  <a:gd name="connsiteX8" fmla="*/ 1340263 w 2084260"/>
                  <a:gd name="connsiteY8" fmla="*/ 0 h 2086070"/>
                  <a:gd name="connsiteX9" fmla="*/ 631412 w 2084260"/>
                  <a:gd name="connsiteY9" fmla="*/ 704850 h 2086070"/>
                  <a:gd name="connsiteX10" fmla="*/ 429482 w 2084260"/>
                  <a:gd name="connsiteY10" fmla="*/ 688467 h 2086070"/>
                  <a:gd name="connsiteX11" fmla="*/ 526923 w 2084260"/>
                  <a:gd name="connsiteY11" fmla="*/ 101346 h 2086070"/>
                  <a:gd name="connsiteX12" fmla="*/ 366332 w 2084260"/>
                  <a:gd name="connsiteY12" fmla="*/ 213836 h 2086070"/>
                  <a:gd name="connsiteX13" fmla="*/ 270034 w 2084260"/>
                  <a:gd name="connsiteY13" fmla="*/ 689039 h 2086070"/>
                  <a:gd name="connsiteX14" fmla="*/ 36481 w 2084260"/>
                  <a:gd name="connsiteY14" fmla="*/ 711422 h 2086070"/>
                  <a:gd name="connsiteX15" fmla="*/ 0 w 2084260"/>
                  <a:gd name="connsiteY15" fmla="*/ 872014 h 2086070"/>
                  <a:gd name="connsiteX16" fmla="*/ 215170 w 2084260"/>
                  <a:gd name="connsiteY16" fmla="*/ 844772 h 2086070"/>
                  <a:gd name="connsiteX17" fmla="*/ 10763 w 2084260"/>
                  <a:gd name="connsiteY17" fmla="*/ 1245584 h 2086070"/>
                  <a:gd name="connsiteX18" fmla="*/ 68008 w 2084260"/>
                  <a:gd name="connsiteY18" fmla="*/ 1432846 h 2086070"/>
                  <a:gd name="connsiteX19" fmla="*/ 379857 w 2084260"/>
                  <a:gd name="connsiteY19" fmla="*/ 839819 h 2086070"/>
                  <a:gd name="connsiteX20" fmla="*/ 554927 w 2084260"/>
                  <a:gd name="connsiteY20" fmla="*/ 849535 h 2086070"/>
                  <a:gd name="connsiteX21" fmla="*/ 372618 w 2084260"/>
                  <a:gd name="connsiteY21" fmla="*/ 1848041 h 2086070"/>
                  <a:gd name="connsiteX22" fmla="*/ 539782 w 2084260"/>
                  <a:gd name="connsiteY22" fmla="*/ 1962341 h 2086070"/>
                  <a:gd name="connsiteX23" fmla="*/ 713804 w 2084260"/>
                  <a:gd name="connsiteY23" fmla="*/ 871823 h 2086070"/>
                  <a:gd name="connsiteX24" fmla="*/ 909828 w 2084260"/>
                  <a:gd name="connsiteY24" fmla="*/ 917639 h 2086070"/>
                  <a:gd name="connsiteX25" fmla="*/ 826770 w 2084260"/>
                  <a:gd name="connsiteY25" fmla="*/ 1271493 h 2086070"/>
                  <a:gd name="connsiteX26" fmla="*/ 1086803 w 2084260"/>
                  <a:gd name="connsiteY26" fmla="*/ 1963674 h 2086070"/>
                  <a:gd name="connsiteX27" fmla="*/ 1193959 w 2084260"/>
                  <a:gd name="connsiteY27" fmla="*/ 2086070 h 2086070"/>
                  <a:gd name="connsiteX28" fmla="*/ 1364361 w 2084260"/>
                  <a:gd name="connsiteY28" fmla="*/ 2049494 h 2086070"/>
                  <a:gd name="connsiteX29" fmla="*/ 1201484 w 2084260"/>
                  <a:gd name="connsiteY29" fmla="*/ 1863281 h 2086070"/>
                  <a:gd name="connsiteX30" fmla="*/ 979170 w 2084260"/>
                  <a:gd name="connsiteY30" fmla="*/ 1271493 h 2086070"/>
                  <a:gd name="connsiteX31" fmla="*/ 1056418 w 2084260"/>
                  <a:gd name="connsiteY31" fmla="*/ 966216 h 2086070"/>
                  <a:gd name="connsiteX32" fmla="*/ 1416463 w 2084260"/>
                  <a:gd name="connsiteY32" fmla="*/ 1143762 h 2086070"/>
                  <a:gd name="connsiteX33" fmla="*/ 2006251 w 2084260"/>
                  <a:gd name="connsiteY33" fmla="*/ 1512380 h 2086070"/>
                  <a:gd name="connsiteX34" fmla="*/ 2066163 w 2084260"/>
                  <a:gd name="connsiteY34" fmla="*/ 1370076 h 2086070"/>
                  <a:gd name="connsiteX35" fmla="*/ 1497235 w 2084260"/>
                  <a:gd name="connsiteY35" fmla="*/ 1014508 h 2086070"/>
                  <a:gd name="connsiteX36" fmla="*/ 1148525 w 2084260"/>
                  <a:gd name="connsiteY36" fmla="*/ 838295 h 20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084260" h="2086070">
                    <a:moveTo>
                      <a:pt x="1148525" y="838295"/>
                    </a:moveTo>
                    <a:cubicBezTo>
                      <a:pt x="1314117" y="659654"/>
                      <a:pt x="1566891" y="590760"/>
                      <a:pt x="1800225" y="660654"/>
                    </a:cubicBezTo>
                    <a:lnTo>
                      <a:pt x="2084261" y="745903"/>
                    </a:lnTo>
                    <a:cubicBezTo>
                      <a:pt x="2067544" y="684248"/>
                      <a:pt x="2045160" y="624269"/>
                      <a:pt x="2017395" y="566738"/>
                    </a:cubicBezTo>
                    <a:lnTo>
                      <a:pt x="1843945" y="514731"/>
                    </a:lnTo>
                    <a:cubicBezTo>
                      <a:pt x="1532372" y="421710"/>
                      <a:pt x="1195588" y="528466"/>
                      <a:pt x="994505" y="784003"/>
                    </a:cubicBezTo>
                    <a:cubicBezTo>
                      <a:pt x="928116" y="763334"/>
                      <a:pt x="860993" y="745998"/>
                      <a:pt x="793147" y="731996"/>
                    </a:cubicBezTo>
                    <a:cubicBezTo>
                      <a:pt x="971683" y="447389"/>
                      <a:pt x="1226658" y="218723"/>
                      <a:pt x="1528953" y="72104"/>
                    </a:cubicBezTo>
                    <a:cubicBezTo>
                      <a:pt x="1468536" y="42024"/>
                      <a:pt x="1405347" y="17869"/>
                      <a:pt x="1340263" y="0"/>
                    </a:cubicBezTo>
                    <a:cubicBezTo>
                      <a:pt x="1046474" y="169002"/>
                      <a:pt x="802081" y="412014"/>
                      <a:pt x="631412" y="704850"/>
                    </a:cubicBezTo>
                    <a:cubicBezTo>
                      <a:pt x="564452" y="696183"/>
                      <a:pt x="497014" y="690753"/>
                      <a:pt x="429482" y="688467"/>
                    </a:cubicBezTo>
                    <a:cubicBezTo>
                      <a:pt x="485586" y="497424"/>
                      <a:pt x="518306" y="300276"/>
                      <a:pt x="526923" y="101346"/>
                    </a:cubicBezTo>
                    <a:cubicBezTo>
                      <a:pt x="470033" y="133798"/>
                      <a:pt x="416273" y="171460"/>
                      <a:pt x="366332" y="213836"/>
                    </a:cubicBezTo>
                    <a:cubicBezTo>
                      <a:pt x="350961" y="375171"/>
                      <a:pt x="318685" y="534448"/>
                      <a:pt x="270034" y="689039"/>
                    </a:cubicBezTo>
                    <a:cubicBezTo>
                      <a:pt x="191829" y="692172"/>
                      <a:pt x="113858" y="699649"/>
                      <a:pt x="36481" y="711422"/>
                    </a:cubicBezTo>
                    <a:cubicBezTo>
                      <a:pt x="20125" y="763915"/>
                      <a:pt x="7928" y="817607"/>
                      <a:pt x="0" y="872014"/>
                    </a:cubicBezTo>
                    <a:cubicBezTo>
                      <a:pt x="71164" y="858965"/>
                      <a:pt x="142998" y="849868"/>
                      <a:pt x="215170" y="844772"/>
                    </a:cubicBezTo>
                    <a:cubicBezTo>
                      <a:pt x="160273" y="984723"/>
                      <a:pt x="91812" y="1118969"/>
                      <a:pt x="10763" y="1245584"/>
                    </a:cubicBezTo>
                    <a:cubicBezTo>
                      <a:pt x="24014" y="1309640"/>
                      <a:pt x="43179" y="1372324"/>
                      <a:pt x="68008" y="1432846"/>
                    </a:cubicBezTo>
                    <a:cubicBezTo>
                      <a:pt x="198519" y="1250318"/>
                      <a:pt x="303441" y="1050789"/>
                      <a:pt x="379857" y="839819"/>
                    </a:cubicBezTo>
                    <a:cubicBezTo>
                      <a:pt x="438340" y="840391"/>
                      <a:pt x="496696" y="843629"/>
                      <a:pt x="554927" y="849535"/>
                    </a:cubicBezTo>
                    <a:cubicBezTo>
                      <a:pt x="406803" y="1160355"/>
                      <a:pt x="343889" y="1504931"/>
                      <a:pt x="372618" y="1848041"/>
                    </a:cubicBezTo>
                    <a:cubicBezTo>
                      <a:pt x="424603" y="1891332"/>
                      <a:pt x="480574" y="1929603"/>
                      <a:pt x="539782" y="1962341"/>
                    </a:cubicBezTo>
                    <a:cubicBezTo>
                      <a:pt x="481522" y="1589580"/>
                      <a:pt x="542423" y="1207942"/>
                      <a:pt x="713804" y="871823"/>
                    </a:cubicBezTo>
                    <a:cubicBezTo>
                      <a:pt x="779888" y="883739"/>
                      <a:pt x="845315" y="899036"/>
                      <a:pt x="909828" y="917639"/>
                    </a:cubicBezTo>
                    <a:cubicBezTo>
                      <a:pt x="854945" y="1027509"/>
                      <a:pt x="826503" y="1148677"/>
                      <a:pt x="826770" y="1271493"/>
                    </a:cubicBezTo>
                    <a:cubicBezTo>
                      <a:pt x="826751" y="1526096"/>
                      <a:pt x="919153" y="1772060"/>
                      <a:pt x="1086803" y="1963674"/>
                    </a:cubicBezTo>
                    <a:lnTo>
                      <a:pt x="1193959" y="2086070"/>
                    </a:lnTo>
                    <a:cubicBezTo>
                      <a:pt x="1251680" y="2078660"/>
                      <a:pt x="1308678" y="2066420"/>
                      <a:pt x="1364361" y="2049494"/>
                    </a:cubicBezTo>
                    <a:lnTo>
                      <a:pt x="1201484" y="1863281"/>
                    </a:lnTo>
                    <a:cubicBezTo>
                      <a:pt x="1058142" y="1699460"/>
                      <a:pt x="979141" y="1489167"/>
                      <a:pt x="979170" y="1271493"/>
                    </a:cubicBezTo>
                    <a:cubicBezTo>
                      <a:pt x="978913" y="1164870"/>
                      <a:pt x="1005478" y="1059885"/>
                      <a:pt x="1056418" y="966216"/>
                    </a:cubicBezTo>
                    <a:cubicBezTo>
                      <a:pt x="1182110" y="1013108"/>
                      <a:pt x="1302744" y="1072591"/>
                      <a:pt x="1416463" y="1143762"/>
                    </a:cubicBezTo>
                    <a:lnTo>
                      <a:pt x="2006251" y="1512380"/>
                    </a:lnTo>
                    <a:cubicBezTo>
                      <a:pt x="2029654" y="1466469"/>
                      <a:pt x="2049685" y="1418901"/>
                      <a:pt x="2066163" y="1370076"/>
                    </a:cubicBezTo>
                    <a:lnTo>
                      <a:pt x="1497235" y="1014508"/>
                    </a:lnTo>
                    <a:cubicBezTo>
                      <a:pt x="1386554" y="945366"/>
                      <a:pt x="1269844" y="886387"/>
                      <a:pt x="1148525" y="838295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2" name="Полилиния: фигура 137">
                <a:extLst>
                  <a:ext uri="{FF2B5EF4-FFF2-40B4-BE49-F238E27FC236}">
                    <a16:creationId xmlns:a16="http://schemas.microsoft.com/office/drawing/2014/main" id="{0AE261CE-C299-4AD0-9714-21009C80A1F9}"/>
                  </a:ext>
                </a:extLst>
              </p:cNvPr>
              <p:cNvSpPr/>
              <p:nvPr/>
            </p:nvSpPr>
            <p:spPr>
              <a:xfrm>
                <a:off x="-3771900" y="4743327"/>
                <a:ext cx="914400" cy="914619"/>
              </a:xfrm>
              <a:custGeom>
                <a:avLst/>
                <a:gdLst>
                  <a:gd name="connsiteX0" fmla="*/ 914400 w 914400"/>
                  <a:gd name="connsiteY0" fmla="*/ 457322 h 914619"/>
                  <a:gd name="connsiteX1" fmla="*/ 912400 w 914400"/>
                  <a:gd name="connsiteY1" fmla="*/ 499899 h 914619"/>
                  <a:gd name="connsiteX2" fmla="*/ 863727 w 914400"/>
                  <a:gd name="connsiteY2" fmla="*/ 666872 h 914619"/>
                  <a:gd name="connsiteX3" fmla="*/ 247650 w 914400"/>
                  <a:gd name="connsiteY3" fmla="*/ 863630 h 914619"/>
                  <a:gd name="connsiteX4" fmla="*/ 0 w 914400"/>
                  <a:gd name="connsiteY4" fmla="*/ 457322 h 914619"/>
                  <a:gd name="connsiteX5" fmla="*/ 2000 w 914400"/>
                  <a:gd name="connsiteY5" fmla="*/ 414746 h 914619"/>
                  <a:gd name="connsiteX6" fmla="*/ 499691 w 914400"/>
                  <a:gd name="connsiteY6" fmla="*/ 2008 h 914619"/>
                  <a:gd name="connsiteX7" fmla="*/ 914400 w 914400"/>
                  <a:gd name="connsiteY7" fmla="*/ 457322 h 91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4400" h="914619">
                    <a:moveTo>
                      <a:pt x="914400" y="457322"/>
                    </a:moveTo>
                    <a:cubicBezTo>
                      <a:pt x="914400" y="471705"/>
                      <a:pt x="913733" y="485897"/>
                      <a:pt x="912400" y="499899"/>
                    </a:cubicBezTo>
                    <a:cubicBezTo>
                      <a:pt x="907085" y="558173"/>
                      <a:pt x="890559" y="614875"/>
                      <a:pt x="863727" y="666872"/>
                    </a:cubicBezTo>
                    <a:cubicBezTo>
                      <a:pt x="747932" y="891329"/>
                      <a:pt x="472107" y="979426"/>
                      <a:pt x="247650" y="863630"/>
                    </a:cubicBezTo>
                    <a:cubicBezTo>
                      <a:pt x="95593" y="785182"/>
                      <a:pt x="38" y="628420"/>
                      <a:pt x="0" y="457322"/>
                    </a:cubicBezTo>
                    <a:cubicBezTo>
                      <a:pt x="0" y="442940"/>
                      <a:pt x="667" y="428747"/>
                      <a:pt x="2000" y="414746"/>
                    </a:cubicBezTo>
                    <a:cubicBezTo>
                      <a:pt x="25460" y="163333"/>
                      <a:pt x="248279" y="-21452"/>
                      <a:pt x="499691" y="2008"/>
                    </a:cubicBezTo>
                    <a:cubicBezTo>
                      <a:pt x="734749" y="23944"/>
                      <a:pt x="914457" y="221245"/>
                      <a:pt x="914400" y="45732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3" name="Полилиния: фигура 138">
                <a:extLst>
                  <a:ext uri="{FF2B5EF4-FFF2-40B4-BE49-F238E27FC236}">
                    <a16:creationId xmlns:a16="http://schemas.microsoft.com/office/drawing/2014/main" id="{ED22C15B-43FF-4487-A9E4-25EA9B726BF4}"/>
                  </a:ext>
                </a:extLst>
              </p:cNvPr>
              <p:cNvSpPr/>
              <p:nvPr/>
            </p:nvSpPr>
            <p:spPr>
              <a:xfrm>
                <a:off x="-3769899" y="4991100"/>
                <a:ext cx="910399" cy="419100"/>
              </a:xfrm>
              <a:custGeom>
                <a:avLst/>
                <a:gdLst>
                  <a:gd name="connsiteX0" fmla="*/ 910400 w 910399"/>
                  <a:gd name="connsiteY0" fmla="*/ 252127 h 419100"/>
                  <a:gd name="connsiteX1" fmla="*/ 861727 w 910399"/>
                  <a:gd name="connsiteY1" fmla="*/ 419100 h 419100"/>
                  <a:gd name="connsiteX2" fmla="*/ 706088 w 910399"/>
                  <a:gd name="connsiteY2" fmla="*/ 263462 h 419100"/>
                  <a:gd name="connsiteX3" fmla="*/ 509340 w 910399"/>
                  <a:gd name="connsiteY3" fmla="*/ 263233 h 419100"/>
                  <a:gd name="connsiteX4" fmla="*/ 509111 w 910399"/>
                  <a:gd name="connsiteY4" fmla="*/ 263462 h 419100"/>
                  <a:gd name="connsiteX5" fmla="*/ 96488 w 910399"/>
                  <a:gd name="connsiteY5" fmla="*/ 263462 h 419100"/>
                  <a:gd name="connsiteX6" fmla="*/ 0 w 910399"/>
                  <a:gd name="connsiteY6" fmla="*/ 166973 h 419100"/>
                  <a:gd name="connsiteX7" fmla="*/ 48673 w 910399"/>
                  <a:gd name="connsiteY7" fmla="*/ 0 h 419100"/>
                  <a:gd name="connsiteX8" fmla="*/ 204311 w 910399"/>
                  <a:gd name="connsiteY8" fmla="*/ 155638 h 419100"/>
                  <a:gd name="connsiteX9" fmla="*/ 380524 w 910399"/>
                  <a:gd name="connsiteY9" fmla="*/ 172784 h 419100"/>
                  <a:gd name="connsiteX10" fmla="*/ 401288 w 910399"/>
                  <a:gd name="connsiteY10" fmla="*/ 155638 h 419100"/>
                  <a:gd name="connsiteX11" fmla="*/ 813911 w 910399"/>
                  <a:gd name="connsiteY11" fmla="*/ 155638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0399" h="419100">
                    <a:moveTo>
                      <a:pt x="910400" y="252127"/>
                    </a:moveTo>
                    <a:cubicBezTo>
                      <a:pt x="905084" y="310401"/>
                      <a:pt x="888559" y="367103"/>
                      <a:pt x="861727" y="419100"/>
                    </a:cubicBezTo>
                    <a:lnTo>
                      <a:pt x="706088" y="263462"/>
                    </a:lnTo>
                    <a:cubicBezTo>
                      <a:pt x="651824" y="209074"/>
                      <a:pt x="563737" y="208969"/>
                      <a:pt x="509340" y="263233"/>
                    </a:cubicBezTo>
                    <a:cubicBezTo>
                      <a:pt x="509264" y="263309"/>
                      <a:pt x="509187" y="263385"/>
                      <a:pt x="509111" y="263462"/>
                    </a:cubicBezTo>
                    <a:cubicBezTo>
                      <a:pt x="395154" y="377380"/>
                      <a:pt x="210445" y="377380"/>
                      <a:pt x="96488" y="263462"/>
                    </a:cubicBezTo>
                    <a:lnTo>
                      <a:pt x="0" y="166973"/>
                    </a:lnTo>
                    <a:cubicBezTo>
                      <a:pt x="5315" y="108699"/>
                      <a:pt x="21841" y="51997"/>
                      <a:pt x="48673" y="0"/>
                    </a:cubicBezTo>
                    <a:lnTo>
                      <a:pt x="204311" y="155638"/>
                    </a:lnTo>
                    <a:cubicBezTo>
                      <a:pt x="251374" y="202797"/>
                      <a:pt x="325250" y="209988"/>
                      <a:pt x="380524" y="172784"/>
                    </a:cubicBezTo>
                    <a:cubicBezTo>
                      <a:pt x="387982" y="167745"/>
                      <a:pt x="394935" y="162001"/>
                      <a:pt x="401288" y="155638"/>
                    </a:cubicBezTo>
                    <a:cubicBezTo>
                      <a:pt x="515245" y="41720"/>
                      <a:pt x="699954" y="41720"/>
                      <a:pt x="813911" y="155638"/>
                    </a:cubicBezTo>
                    <a:close/>
                  </a:path>
                </a:pathLst>
              </a:custGeom>
              <a:solidFill>
                <a:srgbClr val="EB35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4" name="Полилиния: фигура 139">
                <a:extLst>
                  <a:ext uri="{FF2B5EF4-FFF2-40B4-BE49-F238E27FC236}">
                    <a16:creationId xmlns:a16="http://schemas.microsoft.com/office/drawing/2014/main" id="{88FF04A2-5447-4E3F-99D1-102CA8A19D54}"/>
                  </a:ext>
                </a:extLst>
              </p:cNvPr>
              <p:cNvSpPr/>
              <p:nvPr/>
            </p:nvSpPr>
            <p:spPr>
              <a:xfrm>
                <a:off x="-3390900" y="4784978"/>
                <a:ext cx="533400" cy="831342"/>
              </a:xfrm>
              <a:custGeom>
                <a:avLst/>
                <a:gdLst>
                  <a:gd name="connsiteX0" fmla="*/ 533400 w 533400"/>
                  <a:gd name="connsiteY0" fmla="*/ 415671 h 831342"/>
                  <a:gd name="connsiteX1" fmla="*/ 531400 w 533400"/>
                  <a:gd name="connsiteY1" fmla="*/ 458248 h 831342"/>
                  <a:gd name="connsiteX2" fmla="*/ 482727 w 533400"/>
                  <a:gd name="connsiteY2" fmla="*/ 625221 h 831342"/>
                  <a:gd name="connsiteX3" fmla="*/ 266605 w 533400"/>
                  <a:gd name="connsiteY3" fmla="*/ 831342 h 831342"/>
                  <a:gd name="connsiteX4" fmla="*/ 0 w 533400"/>
                  <a:gd name="connsiteY4" fmla="*/ 415671 h 831342"/>
                  <a:gd name="connsiteX5" fmla="*/ 1524 w 533400"/>
                  <a:gd name="connsiteY5" fmla="*/ 378905 h 831342"/>
                  <a:gd name="connsiteX6" fmla="*/ 2000 w 533400"/>
                  <a:gd name="connsiteY6" fmla="*/ 373094 h 831342"/>
                  <a:gd name="connsiteX7" fmla="*/ 50673 w 533400"/>
                  <a:gd name="connsiteY7" fmla="*/ 206121 h 831342"/>
                  <a:gd name="connsiteX8" fmla="*/ 266796 w 533400"/>
                  <a:gd name="connsiteY8" fmla="*/ 0 h 831342"/>
                  <a:gd name="connsiteX9" fmla="*/ 533400 w 533400"/>
                  <a:gd name="connsiteY9" fmla="*/ 415671 h 83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3400" h="831342">
                    <a:moveTo>
                      <a:pt x="533400" y="415671"/>
                    </a:moveTo>
                    <a:cubicBezTo>
                      <a:pt x="533400" y="430054"/>
                      <a:pt x="532733" y="444246"/>
                      <a:pt x="531400" y="458248"/>
                    </a:cubicBezTo>
                    <a:cubicBezTo>
                      <a:pt x="526085" y="516522"/>
                      <a:pt x="509559" y="573224"/>
                      <a:pt x="482727" y="625221"/>
                    </a:cubicBezTo>
                    <a:cubicBezTo>
                      <a:pt x="435693" y="716109"/>
                      <a:pt x="359617" y="788661"/>
                      <a:pt x="266605" y="831342"/>
                    </a:cubicBezTo>
                    <a:cubicBezTo>
                      <a:pt x="104004" y="756952"/>
                      <a:pt x="-200" y="594484"/>
                      <a:pt x="0" y="415671"/>
                    </a:cubicBezTo>
                    <a:cubicBezTo>
                      <a:pt x="0" y="403289"/>
                      <a:pt x="476" y="391001"/>
                      <a:pt x="1524" y="378905"/>
                    </a:cubicBezTo>
                    <a:cubicBezTo>
                      <a:pt x="1620" y="376904"/>
                      <a:pt x="1810" y="375000"/>
                      <a:pt x="2000" y="373094"/>
                    </a:cubicBezTo>
                    <a:cubicBezTo>
                      <a:pt x="7316" y="314820"/>
                      <a:pt x="23841" y="258118"/>
                      <a:pt x="50673" y="206121"/>
                    </a:cubicBezTo>
                    <a:cubicBezTo>
                      <a:pt x="97708" y="115234"/>
                      <a:pt x="173784" y="42682"/>
                      <a:pt x="266796" y="0"/>
                    </a:cubicBezTo>
                    <a:cubicBezTo>
                      <a:pt x="429292" y="74505"/>
                      <a:pt x="533458" y="236906"/>
                      <a:pt x="533400" y="415671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5" name="Полилиния: фигура 140">
                <a:extLst>
                  <a:ext uri="{FF2B5EF4-FFF2-40B4-BE49-F238E27FC236}">
                    <a16:creationId xmlns:a16="http://schemas.microsoft.com/office/drawing/2014/main" id="{48BC194F-ED1F-4FDB-8D40-8C57BF5CDFE8}"/>
                  </a:ext>
                </a:extLst>
              </p:cNvPr>
              <p:cNvSpPr/>
              <p:nvPr/>
            </p:nvSpPr>
            <p:spPr>
              <a:xfrm>
                <a:off x="-3390900" y="5061299"/>
                <a:ext cx="531400" cy="348900"/>
              </a:xfrm>
              <a:custGeom>
                <a:avLst/>
                <a:gdLst>
                  <a:gd name="connsiteX0" fmla="*/ 531400 w 531400"/>
                  <a:gd name="connsiteY0" fmla="*/ 181927 h 348900"/>
                  <a:gd name="connsiteX1" fmla="*/ 482727 w 531400"/>
                  <a:gd name="connsiteY1" fmla="*/ 348901 h 348900"/>
                  <a:gd name="connsiteX2" fmla="*/ 327089 w 531400"/>
                  <a:gd name="connsiteY2" fmla="*/ 193262 h 348900"/>
                  <a:gd name="connsiteX3" fmla="*/ 130340 w 531400"/>
                  <a:gd name="connsiteY3" fmla="*/ 193034 h 348900"/>
                  <a:gd name="connsiteX4" fmla="*/ 130112 w 531400"/>
                  <a:gd name="connsiteY4" fmla="*/ 193262 h 348900"/>
                  <a:gd name="connsiteX5" fmla="*/ 17050 w 531400"/>
                  <a:gd name="connsiteY5" fmla="*/ 263461 h 348900"/>
                  <a:gd name="connsiteX6" fmla="*/ 0 w 531400"/>
                  <a:gd name="connsiteY6" fmla="*/ 139351 h 348900"/>
                  <a:gd name="connsiteX7" fmla="*/ 1524 w 531400"/>
                  <a:gd name="connsiteY7" fmla="*/ 102584 h 348900"/>
                  <a:gd name="connsiteX8" fmla="*/ 22289 w 531400"/>
                  <a:gd name="connsiteY8" fmla="*/ 85439 h 348900"/>
                  <a:gd name="connsiteX9" fmla="*/ 434912 w 531400"/>
                  <a:gd name="connsiteY9" fmla="*/ 85439 h 34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1400" h="348900">
                    <a:moveTo>
                      <a:pt x="531400" y="181927"/>
                    </a:moveTo>
                    <a:cubicBezTo>
                      <a:pt x="526085" y="240202"/>
                      <a:pt x="509559" y="296904"/>
                      <a:pt x="482727" y="348901"/>
                    </a:cubicBezTo>
                    <a:lnTo>
                      <a:pt x="327089" y="193262"/>
                    </a:lnTo>
                    <a:cubicBezTo>
                      <a:pt x="272825" y="138875"/>
                      <a:pt x="184738" y="138770"/>
                      <a:pt x="130340" y="193034"/>
                    </a:cubicBezTo>
                    <a:cubicBezTo>
                      <a:pt x="130264" y="193110"/>
                      <a:pt x="130188" y="193186"/>
                      <a:pt x="130112" y="193262"/>
                    </a:cubicBezTo>
                    <a:cubicBezTo>
                      <a:pt x="98355" y="225085"/>
                      <a:pt x="59656" y="249117"/>
                      <a:pt x="17050" y="263461"/>
                    </a:cubicBezTo>
                    <a:cubicBezTo>
                      <a:pt x="5677" y="223076"/>
                      <a:pt x="-57" y="181308"/>
                      <a:pt x="0" y="139351"/>
                    </a:cubicBezTo>
                    <a:cubicBezTo>
                      <a:pt x="0" y="126968"/>
                      <a:pt x="477" y="114681"/>
                      <a:pt x="1524" y="102584"/>
                    </a:cubicBezTo>
                    <a:cubicBezTo>
                      <a:pt x="8982" y="97545"/>
                      <a:pt x="15936" y="91802"/>
                      <a:pt x="22289" y="85439"/>
                    </a:cubicBezTo>
                    <a:cubicBezTo>
                      <a:pt x="136246" y="-28480"/>
                      <a:pt x="320955" y="-28480"/>
                      <a:pt x="434912" y="85439"/>
                    </a:cubicBezTo>
                    <a:close/>
                  </a:path>
                </a:pathLst>
              </a:custGeom>
              <a:solidFill>
                <a:srgbClr val="C7161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" name="Полилиния: фигура 141">
                <a:extLst>
                  <a:ext uri="{FF2B5EF4-FFF2-40B4-BE49-F238E27FC236}">
                    <a16:creationId xmlns:a16="http://schemas.microsoft.com/office/drawing/2014/main" id="{EED6135C-D69F-491A-9D56-366BA908354D}"/>
                  </a:ext>
                </a:extLst>
              </p:cNvPr>
              <p:cNvSpPr/>
              <p:nvPr/>
            </p:nvSpPr>
            <p:spPr>
              <a:xfrm>
                <a:off x="-3238500" y="4743414"/>
                <a:ext cx="914400" cy="914470"/>
              </a:xfrm>
              <a:custGeom>
                <a:avLst/>
                <a:gdLst>
                  <a:gd name="connsiteX0" fmla="*/ 914400 w 914400"/>
                  <a:gd name="connsiteY0" fmla="*/ 457235 h 914470"/>
                  <a:gd name="connsiteX1" fmla="*/ 912400 w 914400"/>
                  <a:gd name="connsiteY1" fmla="*/ 499812 h 914470"/>
                  <a:gd name="connsiteX2" fmla="*/ 414623 w 914400"/>
                  <a:gd name="connsiteY2" fmla="*/ 912454 h 914470"/>
                  <a:gd name="connsiteX3" fmla="*/ 0 w 914400"/>
                  <a:gd name="connsiteY3" fmla="*/ 457235 h 914470"/>
                  <a:gd name="connsiteX4" fmla="*/ 2000 w 914400"/>
                  <a:gd name="connsiteY4" fmla="*/ 414658 h 914470"/>
                  <a:gd name="connsiteX5" fmla="*/ 499777 w 914400"/>
                  <a:gd name="connsiteY5" fmla="*/ 2016 h 914470"/>
                  <a:gd name="connsiteX6" fmla="*/ 914400 w 914400"/>
                  <a:gd name="connsiteY6" fmla="*/ 457235 h 914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400" h="914470">
                    <a:moveTo>
                      <a:pt x="914400" y="457235"/>
                    </a:moveTo>
                    <a:cubicBezTo>
                      <a:pt x="914400" y="471618"/>
                      <a:pt x="913733" y="485810"/>
                      <a:pt x="912400" y="499812"/>
                    </a:cubicBezTo>
                    <a:cubicBezTo>
                      <a:pt x="888892" y="751215"/>
                      <a:pt x="666036" y="935962"/>
                      <a:pt x="414623" y="912454"/>
                    </a:cubicBezTo>
                    <a:cubicBezTo>
                      <a:pt x="179641" y="890480"/>
                      <a:pt x="0" y="693246"/>
                      <a:pt x="0" y="457235"/>
                    </a:cubicBezTo>
                    <a:cubicBezTo>
                      <a:pt x="0" y="442852"/>
                      <a:pt x="667" y="428660"/>
                      <a:pt x="2000" y="414658"/>
                    </a:cubicBezTo>
                    <a:cubicBezTo>
                      <a:pt x="25508" y="163255"/>
                      <a:pt x="248374" y="-21491"/>
                      <a:pt x="499777" y="2016"/>
                    </a:cubicBezTo>
                    <a:cubicBezTo>
                      <a:pt x="734759" y="23991"/>
                      <a:pt x="914400" y="221225"/>
                      <a:pt x="914400" y="45723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7" name="Полилиния: фигура 142">
                <a:extLst>
                  <a:ext uri="{FF2B5EF4-FFF2-40B4-BE49-F238E27FC236}">
                    <a16:creationId xmlns:a16="http://schemas.microsoft.com/office/drawing/2014/main" id="{31B10E2D-A16C-4978-B2CF-81C2C05233B9}"/>
                  </a:ext>
                </a:extLst>
              </p:cNvPr>
              <p:cNvSpPr/>
              <p:nvPr/>
            </p:nvSpPr>
            <p:spPr>
              <a:xfrm>
                <a:off x="-3236499" y="4991100"/>
                <a:ext cx="910399" cy="419100"/>
              </a:xfrm>
              <a:custGeom>
                <a:avLst/>
                <a:gdLst>
                  <a:gd name="connsiteX0" fmla="*/ 910400 w 910399"/>
                  <a:gd name="connsiteY0" fmla="*/ 252127 h 419100"/>
                  <a:gd name="connsiteX1" fmla="*/ 861727 w 910399"/>
                  <a:gd name="connsiteY1" fmla="*/ 419100 h 419100"/>
                  <a:gd name="connsiteX2" fmla="*/ 706088 w 910399"/>
                  <a:gd name="connsiteY2" fmla="*/ 263462 h 419100"/>
                  <a:gd name="connsiteX3" fmla="*/ 509340 w 910399"/>
                  <a:gd name="connsiteY3" fmla="*/ 263233 h 419100"/>
                  <a:gd name="connsiteX4" fmla="*/ 509111 w 910399"/>
                  <a:gd name="connsiteY4" fmla="*/ 263462 h 419100"/>
                  <a:gd name="connsiteX5" fmla="*/ 96488 w 910399"/>
                  <a:gd name="connsiteY5" fmla="*/ 263462 h 419100"/>
                  <a:gd name="connsiteX6" fmla="*/ 0 w 910399"/>
                  <a:gd name="connsiteY6" fmla="*/ 166973 h 419100"/>
                  <a:gd name="connsiteX7" fmla="*/ 48673 w 910399"/>
                  <a:gd name="connsiteY7" fmla="*/ 0 h 419100"/>
                  <a:gd name="connsiteX8" fmla="*/ 204311 w 910399"/>
                  <a:gd name="connsiteY8" fmla="*/ 155638 h 419100"/>
                  <a:gd name="connsiteX9" fmla="*/ 401060 w 910399"/>
                  <a:gd name="connsiteY9" fmla="*/ 155867 h 419100"/>
                  <a:gd name="connsiteX10" fmla="*/ 401288 w 910399"/>
                  <a:gd name="connsiteY10" fmla="*/ 155638 h 419100"/>
                  <a:gd name="connsiteX11" fmla="*/ 813911 w 910399"/>
                  <a:gd name="connsiteY11" fmla="*/ 155638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0399" h="419100">
                    <a:moveTo>
                      <a:pt x="910400" y="252127"/>
                    </a:moveTo>
                    <a:cubicBezTo>
                      <a:pt x="905085" y="310401"/>
                      <a:pt x="888559" y="367103"/>
                      <a:pt x="861727" y="419100"/>
                    </a:cubicBezTo>
                    <a:lnTo>
                      <a:pt x="706088" y="263462"/>
                    </a:lnTo>
                    <a:cubicBezTo>
                      <a:pt x="651824" y="209074"/>
                      <a:pt x="563737" y="208969"/>
                      <a:pt x="509340" y="263233"/>
                    </a:cubicBezTo>
                    <a:cubicBezTo>
                      <a:pt x="509264" y="263309"/>
                      <a:pt x="509188" y="263385"/>
                      <a:pt x="509111" y="263462"/>
                    </a:cubicBezTo>
                    <a:cubicBezTo>
                      <a:pt x="395154" y="377380"/>
                      <a:pt x="210445" y="377380"/>
                      <a:pt x="96488" y="263462"/>
                    </a:cubicBezTo>
                    <a:lnTo>
                      <a:pt x="0" y="166973"/>
                    </a:lnTo>
                    <a:cubicBezTo>
                      <a:pt x="5315" y="108699"/>
                      <a:pt x="21841" y="51997"/>
                      <a:pt x="48673" y="0"/>
                    </a:cubicBezTo>
                    <a:lnTo>
                      <a:pt x="204311" y="155638"/>
                    </a:lnTo>
                    <a:cubicBezTo>
                      <a:pt x="258575" y="210026"/>
                      <a:pt x="346663" y="210131"/>
                      <a:pt x="401060" y="155867"/>
                    </a:cubicBezTo>
                    <a:cubicBezTo>
                      <a:pt x="401136" y="155791"/>
                      <a:pt x="401212" y="155715"/>
                      <a:pt x="401288" y="155638"/>
                    </a:cubicBezTo>
                    <a:cubicBezTo>
                      <a:pt x="515245" y="41720"/>
                      <a:pt x="699954" y="41720"/>
                      <a:pt x="813911" y="155638"/>
                    </a:cubicBezTo>
                    <a:close/>
                  </a:path>
                </a:pathLst>
              </a:custGeom>
              <a:solidFill>
                <a:srgbClr val="EB35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6542A49-6BBA-4330-829C-159C3E6CCF22}"/>
              </a:ext>
            </a:extLst>
          </p:cNvPr>
          <p:cNvGrpSpPr/>
          <p:nvPr/>
        </p:nvGrpSpPr>
        <p:grpSpPr>
          <a:xfrm>
            <a:off x="291351" y="5253646"/>
            <a:ext cx="597960" cy="597879"/>
            <a:chOff x="281823" y="2894202"/>
            <a:chExt cx="975600" cy="975470"/>
          </a:xfrm>
        </p:grpSpPr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09EB12CF-2E93-4286-8DA2-A63EB0E95493}"/>
                </a:ext>
              </a:extLst>
            </p:cNvPr>
            <p:cNvGrpSpPr/>
            <p:nvPr/>
          </p:nvGrpSpPr>
          <p:grpSpPr>
            <a:xfrm>
              <a:off x="281823" y="2894202"/>
              <a:ext cx="975600" cy="975470"/>
              <a:chOff x="281823" y="2894202"/>
              <a:chExt cx="975600" cy="975470"/>
            </a:xfrm>
          </p:grpSpPr>
          <p:sp>
            <p:nvSpPr>
              <p:cNvPr id="125" name="Дуга 124">
                <a:extLst>
                  <a:ext uri="{FF2B5EF4-FFF2-40B4-BE49-F238E27FC236}">
                    <a16:creationId xmlns:a16="http://schemas.microsoft.com/office/drawing/2014/main" id="{D6FA187E-45AB-4869-A5DC-095756E3D5C0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2589546"/>
                  <a:gd name="adj2" fmla="val 2096896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Дуга 125">
                <a:extLst>
                  <a:ext uri="{FF2B5EF4-FFF2-40B4-BE49-F238E27FC236}">
                    <a16:creationId xmlns:a16="http://schemas.microsoft.com/office/drawing/2014/main" id="{6F5C6207-243B-46DA-B2FD-067F4970A73B}"/>
                  </a:ext>
                </a:extLst>
              </p:cNvPr>
              <p:cNvSpPr/>
              <p:nvPr/>
            </p:nvSpPr>
            <p:spPr>
              <a:xfrm flipH="1" flipV="1">
                <a:off x="287709" y="2894202"/>
                <a:ext cx="963828" cy="975470"/>
              </a:xfrm>
              <a:prstGeom prst="arc">
                <a:avLst>
                  <a:gd name="adj1" fmla="val 14157917"/>
                  <a:gd name="adj2" fmla="val 198877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Дуга 126">
                <a:extLst>
                  <a:ext uri="{FF2B5EF4-FFF2-40B4-BE49-F238E27FC236}">
                    <a16:creationId xmlns:a16="http://schemas.microsoft.com/office/drawing/2014/main" id="{1A70DEEE-9208-492E-9541-93D11D5ED02B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1457205"/>
                  <a:gd name="adj2" fmla="val 12129199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Дуга 127">
                <a:extLst>
                  <a:ext uri="{FF2B5EF4-FFF2-40B4-BE49-F238E27FC236}">
                    <a16:creationId xmlns:a16="http://schemas.microsoft.com/office/drawing/2014/main" id="{E54EC32C-CC93-4081-AFA0-F9560CE12C3A}"/>
                  </a:ext>
                </a:extLst>
              </p:cNvPr>
              <p:cNvSpPr/>
              <p:nvPr/>
            </p:nvSpPr>
            <p:spPr>
              <a:xfrm flipH="1">
                <a:off x="281823" y="2894202"/>
                <a:ext cx="975600" cy="975470"/>
              </a:xfrm>
              <a:prstGeom prst="arc">
                <a:avLst>
                  <a:gd name="adj1" fmla="val 8040151"/>
                  <a:gd name="adj2" fmla="val 10878505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0" name="Группа 119">
              <a:extLst>
                <a:ext uri="{FF2B5EF4-FFF2-40B4-BE49-F238E27FC236}">
                  <a16:creationId xmlns:a16="http://schemas.microsoft.com/office/drawing/2014/main" id="{D2055553-7A43-4F19-ABDE-DB25C5B48D19}"/>
                </a:ext>
              </a:extLst>
            </p:cNvPr>
            <p:cNvGrpSpPr/>
            <p:nvPr/>
          </p:nvGrpSpPr>
          <p:grpSpPr>
            <a:xfrm rot="16200000">
              <a:off x="337623" y="2949937"/>
              <a:ext cx="864000" cy="864000"/>
              <a:chOff x="281823" y="2894202"/>
              <a:chExt cx="975600" cy="975470"/>
            </a:xfrm>
          </p:grpSpPr>
          <p:sp>
            <p:nvSpPr>
              <p:cNvPr id="121" name="Дуга 120">
                <a:extLst>
                  <a:ext uri="{FF2B5EF4-FFF2-40B4-BE49-F238E27FC236}">
                    <a16:creationId xmlns:a16="http://schemas.microsoft.com/office/drawing/2014/main" id="{80EE1197-F302-48E6-964D-265E763EE34C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2589546"/>
                  <a:gd name="adj2" fmla="val 2096896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Дуга 121">
                <a:extLst>
                  <a:ext uri="{FF2B5EF4-FFF2-40B4-BE49-F238E27FC236}">
                    <a16:creationId xmlns:a16="http://schemas.microsoft.com/office/drawing/2014/main" id="{E2642959-E225-4F14-AA47-42EEB05FAAF3}"/>
                  </a:ext>
                </a:extLst>
              </p:cNvPr>
              <p:cNvSpPr/>
              <p:nvPr/>
            </p:nvSpPr>
            <p:spPr>
              <a:xfrm flipH="1" flipV="1">
                <a:off x="287709" y="2894202"/>
                <a:ext cx="963828" cy="975470"/>
              </a:xfrm>
              <a:prstGeom prst="arc">
                <a:avLst>
                  <a:gd name="adj1" fmla="val 14157917"/>
                  <a:gd name="adj2" fmla="val 198877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Дуга 122">
                <a:extLst>
                  <a:ext uri="{FF2B5EF4-FFF2-40B4-BE49-F238E27FC236}">
                    <a16:creationId xmlns:a16="http://schemas.microsoft.com/office/drawing/2014/main" id="{1F1B0EC9-375C-461D-A577-BB14FFF9CEF1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1457205"/>
                  <a:gd name="adj2" fmla="val 12129199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Дуга 123">
                <a:extLst>
                  <a:ext uri="{FF2B5EF4-FFF2-40B4-BE49-F238E27FC236}">
                    <a16:creationId xmlns:a16="http://schemas.microsoft.com/office/drawing/2014/main" id="{0C4B5A3F-361E-4748-84A8-80CA5F6787BB}"/>
                  </a:ext>
                </a:extLst>
              </p:cNvPr>
              <p:cNvSpPr/>
              <p:nvPr/>
            </p:nvSpPr>
            <p:spPr>
              <a:xfrm flipH="1">
                <a:off x="281823" y="2894202"/>
                <a:ext cx="975600" cy="975470"/>
              </a:xfrm>
              <a:prstGeom prst="arc">
                <a:avLst>
                  <a:gd name="adj1" fmla="val 8040151"/>
                  <a:gd name="adj2" fmla="val 10878505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A8015A37-9CE3-4E3E-9178-B44CF1112309}"/>
              </a:ext>
            </a:extLst>
          </p:cNvPr>
          <p:cNvGrpSpPr/>
          <p:nvPr/>
        </p:nvGrpSpPr>
        <p:grpSpPr>
          <a:xfrm>
            <a:off x="2726576" y="5259996"/>
            <a:ext cx="597960" cy="597879"/>
            <a:chOff x="281823" y="2894202"/>
            <a:chExt cx="975600" cy="975470"/>
          </a:xfrm>
        </p:grpSpPr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180B3BDA-E690-41DE-B571-AEAF1937DBA5}"/>
                </a:ext>
              </a:extLst>
            </p:cNvPr>
            <p:cNvGrpSpPr/>
            <p:nvPr/>
          </p:nvGrpSpPr>
          <p:grpSpPr>
            <a:xfrm>
              <a:off x="281823" y="2894202"/>
              <a:ext cx="975600" cy="975470"/>
              <a:chOff x="281823" y="2894202"/>
              <a:chExt cx="975600" cy="975470"/>
            </a:xfrm>
          </p:grpSpPr>
          <p:sp>
            <p:nvSpPr>
              <p:cNvPr id="136" name="Дуга 135">
                <a:extLst>
                  <a:ext uri="{FF2B5EF4-FFF2-40B4-BE49-F238E27FC236}">
                    <a16:creationId xmlns:a16="http://schemas.microsoft.com/office/drawing/2014/main" id="{667255AA-2EB3-4266-A608-6431CD45A36B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2589546"/>
                  <a:gd name="adj2" fmla="val 2096896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Дуга 136">
                <a:extLst>
                  <a:ext uri="{FF2B5EF4-FFF2-40B4-BE49-F238E27FC236}">
                    <a16:creationId xmlns:a16="http://schemas.microsoft.com/office/drawing/2014/main" id="{E6F218BC-E0CA-4DAF-A7DC-52AC68390F6C}"/>
                  </a:ext>
                </a:extLst>
              </p:cNvPr>
              <p:cNvSpPr/>
              <p:nvPr/>
            </p:nvSpPr>
            <p:spPr>
              <a:xfrm flipH="1" flipV="1">
                <a:off x="287709" y="2894202"/>
                <a:ext cx="963828" cy="975470"/>
              </a:xfrm>
              <a:prstGeom prst="arc">
                <a:avLst>
                  <a:gd name="adj1" fmla="val 14157917"/>
                  <a:gd name="adj2" fmla="val 198877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Дуга 137">
                <a:extLst>
                  <a:ext uri="{FF2B5EF4-FFF2-40B4-BE49-F238E27FC236}">
                    <a16:creationId xmlns:a16="http://schemas.microsoft.com/office/drawing/2014/main" id="{0F24F9ED-D08F-40A9-85B3-DE2DC8582869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1457205"/>
                  <a:gd name="adj2" fmla="val 12129199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Дуга 138">
                <a:extLst>
                  <a:ext uri="{FF2B5EF4-FFF2-40B4-BE49-F238E27FC236}">
                    <a16:creationId xmlns:a16="http://schemas.microsoft.com/office/drawing/2014/main" id="{23FFF9D3-984F-4235-BDCB-C90D771553F4}"/>
                  </a:ext>
                </a:extLst>
              </p:cNvPr>
              <p:cNvSpPr/>
              <p:nvPr/>
            </p:nvSpPr>
            <p:spPr>
              <a:xfrm flipH="1">
                <a:off x="281823" y="2894202"/>
                <a:ext cx="975600" cy="975470"/>
              </a:xfrm>
              <a:prstGeom prst="arc">
                <a:avLst>
                  <a:gd name="adj1" fmla="val 8040151"/>
                  <a:gd name="adj2" fmla="val 10878505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FCA86FB7-087C-4B14-B344-0AA868B97705}"/>
                </a:ext>
              </a:extLst>
            </p:cNvPr>
            <p:cNvGrpSpPr/>
            <p:nvPr/>
          </p:nvGrpSpPr>
          <p:grpSpPr>
            <a:xfrm rot="16200000">
              <a:off x="337623" y="2949937"/>
              <a:ext cx="864000" cy="864000"/>
              <a:chOff x="281823" y="2894202"/>
              <a:chExt cx="975600" cy="975470"/>
            </a:xfrm>
          </p:grpSpPr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30C76B29-B102-4037-8606-0184B8B4C022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2589546"/>
                  <a:gd name="adj2" fmla="val 2096896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Дуга 132">
                <a:extLst>
                  <a:ext uri="{FF2B5EF4-FFF2-40B4-BE49-F238E27FC236}">
                    <a16:creationId xmlns:a16="http://schemas.microsoft.com/office/drawing/2014/main" id="{8C5C4689-F856-4F81-B8BB-9725C1EF63F1}"/>
                  </a:ext>
                </a:extLst>
              </p:cNvPr>
              <p:cNvSpPr/>
              <p:nvPr/>
            </p:nvSpPr>
            <p:spPr>
              <a:xfrm flipH="1" flipV="1">
                <a:off x="287709" y="2894202"/>
                <a:ext cx="963828" cy="975470"/>
              </a:xfrm>
              <a:prstGeom prst="arc">
                <a:avLst>
                  <a:gd name="adj1" fmla="val 14157917"/>
                  <a:gd name="adj2" fmla="val 198877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Дуга 133">
                <a:extLst>
                  <a:ext uri="{FF2B5EF4-FFF2-40B4-BE49-F238E27FC236}">
                    <a16:creationId xmlns:a16="http://schemas.microsoft.com/office/drawing/2014/main" id="{0CC468F7-7920-4A2E-87E6-4A5A41FD3D35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1457205"/>
                  <a:gd name="adj2" fmla="val 12129199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Дуга 134">
                <a:extLst>
                  <a:ext uri="{FF2B5EF4-FFF2-40B4-BE49-F238E27FC236}">
                    <a16:creationId xmlns:a16="http://schemas.microsoft.com/office/drawing/2014/main" id="{355284CF-2EE9-4D38-A4D2-39E23B630887}"/>
                  </a:ext>
                </a:extLst>
              </p:cNvPr>
              <p:cNvSpPr/>
              <p:nvPr/>
            </p:nvSpPr>
            <p:spPr>
              <a:xfrm flipH="1">
                <a:off x="281823" y="2894202"/>
                <a:ext cx="975600" cy="975470"/>
              </a:xfrm>
              <a:prstGeom prst="arc">
                <a:avLst>
                  <a:gd name="adj1" fmla="val 8040151"/>
                  <a:gd name="adj2" fmla="val 10878505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677E155-294C-42EC-A6A5-04EA618C3F71}"/>
              </a:ext>
            </a:extLst>
          </p:cNvPr>
          <p:cNvGrpSpPr/>
          <p:nvPr/>
        </p:nvGrpSpPr>
        <p:grpSpPr>
          <a:xfrm>
            <a:off x="2726576" y="4394486"/>
            <a:ext cx="597960" cy="597879"/>
            <a:chOff x="281823" y="2894202"/>
            <a:chExt cx="975600" cy="975470"/>
          </a:xfrm>
        </p:grpSpPr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7192CB7D-1721-41E6-B01E-C9BEE71CD01E}"/>
                </a:ext>
              </a:extLst>
            </p:cNvPr>
            <p:cNvGrpSpPr/>
            <p:nvPr/>
          </p:nvGrpSpPr>
          <p:grpSpPr>
            <a:xfrm>
              <a:off x="281823" y="2894202"/>
              <a:ext cx="975600" cy="975470"/>
              <a:chOff x="281823" y="2894202"/>
              <a:chExt cx="975600" cy="975470"/>
            </a:xfrm>
          </p:grpSpPr>
          <p:sp>
            <p:nvSpPr>
              <p:cNvPr id="147" name="Дуга 146">
                <a:extLst>
                  <a:ext uri="{FF2B5EF4-FFF2-40B4-BE49-F238E27FC236}">
                    <a16:creationId xmlns:a16="http://schemas.microsoft.com/office/drawing/2014/main" id="{6A57A852-C409-4FDA-ABA5-5FC3305FB32C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2589546"/>
                  <a:gd name="adj2" fmla="val 2096896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Дуга 147">
                <a:extLst>
                  <a:ext uri="{FF2B5EF4-FFF2-40B4-BE49-F238E27FC236}">
                    <a16:creationId xmlns:a16="http://schemas.microsoft.com/office/drawing/2014/main" id="{AB765F93-1EF7-446F-95FB-5689324F03FD}"/>
                  </a:ext>
                </a:extLst>
              </p:cNvPr>
              <p:cNvSpPr/>
              <p:nvPr/>
            </p:nvSpPr>
            <p:spPr>
              <a:xfrm flipH="1" flipV="1">
                <a:off x="287709" y="2894202"/>
                <a:ext cx="963828" cy="975470"/>
              </a:xfrm>
              <a:prstGeom prst="arc">
                <a:avLst>
                  <a:gd name="adj1" fmla="val 14157917"/>
                  <a:gd name="adj2" fmla="val 198877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Дуга 148">
                <a:extLst>
                  <a:ext uri="{FF2B5EF4-FFF2-40B4-BE49-F238E27FC236}">
                    <a16:creationId xmlns:a16="http://schemas.microsoft.com/office/drawing/2014/main" id="{14EE392D-01A2-46C1-BA82-1DB4C90872C0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1457205"/>
                  <a:gd name="adj2" fmla="val 12129199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Дуга 149">
                <a:extLst>
                  <a:ext uri="{FF2B5EF4-FFF2-40B4-BE49-F238E27FC236}">
                    <a16:creationId xmlns:a16="http://schemas.microsoft.com/office/drawing/2014/main" id="{10C2EE4C-1A39-4E18-9888-161C88DFAD4A}"/>
                  </a:ext>
                </a:extLst>
              </p:cNvPr>
              <p:cNvSpPr/>
              <p:nvPr/>
            </p:nvSpPr>
            <p:spPr>
              <a:xfrm flipH="1">
                <a:off x="281823" y="2894202"/>
                <a:ext cx="975600" cy="975470"/>
              </a:xfrm>
              <a:prstGeom prst="arc">
                <a:avLst>
                  <a:gd name="adj1" fmla="val 8040151"/>
                  <a:gd name="adj2" fmla="val 10878505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DFF66B89-A5D7-4C08-A322-CBA2C450BFAF}"/>
                </a:ext>
              </a:extLst>
            </p:cNvPr>
            <p:cNvGrpSpPr/>
            <p:nvPr/>
          </p:nvGrpSpPr>
          <p:grpSpPr>
            <a:xfrm rot="16200000">
              <a:off x="337623" y="2949937"/>
              <a:ext cx="864000" cy="864000"/>
              <a:chOff x="281823" y="2894202"/>
              <a:chExt cx="975600" cy="975470"/>
            </a:xfrm>
          </p:grpSpPr>
          <p:sp>
            <p:nvSpPr>
              <p:cNvPr id="143" name="Дуга 142">
                <a:extLst>
                  <a:ext uri="{FF2B5EF4-FFF2-40B4-BE49-F238E27FC236}">
                    <a16:creationId xmlns:a16="http://schemas.microsoft.com/office/drawing/2014/main" id="{F125AC60-D229-44CB-9A89-05CAB5DAC9FE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2589546"/>
                  <a:gd name="adj2" fmla="val 20968960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Дуга 143">
                <a:extLst>
                  <a:ext uri="{FF2B5EF4-FFF2-40B4-BE49-F238E27FC236}">
                    <a16:creationId xmlns:a16="http://schemas.microsoft.com/office/drawing/2014/main" id="{A8BC0F79-EB51-499B-A97D-396B2B6772AE}"/>
                  </a:ext>
                </a:extLst>
              </p:cNvPr>
              <p:cNvSpPr/>
              <p:nvPr/>
            </p:nvSpPr>
            <p:spPr>
              <a:xfrm flipH="1" flipV="1">
                <a:off x="287709" y="2894202"/>
                <a:ext cx="963828" cy="975470"/>
              </a:xfrm>
              <a:prstGeom prst="arc">
                <a:avLst>
                  <a:gd name="adj1" fmla="val 14157917"/>
                  <a:gd name="adj2" fmla="val 198877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Дуга 144">
                <a:extLst>
                  <a:ext uri="{FF2B5EF4-FFF2-40B4-BE49-F238E27FC236}">
                    <a16:creationId xmlns:a16="http://schemas.microsoft.com/office/drawing/2014/main" id="{50D48F6B-E2EE-4E67-B9F6-EA68B215BD1F}"/>
                  </a:ext>
                </a:extLst>
              </p:cNvPr>
              <p:cNvSpPr/>
              <p:nvPr/>
            </p:nvSpPr>
            <p:spPr>
              <a:xfrm>
                <a:off x="287709" y="2894202"/>
                <a:ext cx="963828" cy="975470"/>
              </a:xfrm>
              <a:prstGeom prst="arc">
                <a:avLst>
                  <a:gd name="adj1" fmla="val 11457205"/>
                  <a:gd name="adj2" fmla="val 12129199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Дуга 145">
                <a:extLst>
                  <a:ext uri="{FF2B5EF4-FFF2-40B4-BE49-F238E27FC236}">
                    <a16:creationId xmlns:a16="http://schemas.microsoft.com/office/drawing/2014/main" id="{F04D3EE4-4B80-4207-A181-165C7AA8CA81}"/>
                  </a:ext>
                </a:extLst>
              </p:cNvPr>
              <p:cNvSpPr/>
              <p:nvPr/>
            </p:nvSpPr>
            <p:spPr>
              <a:xfrm flipH="1">
                <a:off x="281823" y="2894202"/>
                <a:ext cx="975600" cy="975470"/>
              </a:xfrm>
              <a:prstGeom prst="arc">
                <a:avLst>
                  <a:gd name="adj1" fmla="val 8040151"/>
                  <a:gd name="adj2" fmla="val 10878505"/>
                </a:avLst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51" name="Рисунок 191">
            <a:extLst>
              <a:ext uri="{FF2B5EF4-FFF2-40B4-BE49-F238E27FC236}">
                <a16:creationId xmlns:a16="http://schemas.microsoft.com/office/drawing/2014/main" id="{BA34B8C6-5C2B-4FB5-BB3B-C99E0885E7C0}"/>
              </a:ext>
            </a:extLst>
          </p:cNvPr>
          <p:cNvGrpSpPr/>
          <p:nvPr/>
        </p:nvGrpSpPr>
        <p:grpSpPr>
          <a:xfrm>
            <a:off x="402585" y="5352324"/>
            <a:ext cx="370432" cy="451576"/>
            <a:chOff x="4095750" y="990600"/>
            <a:chExt cx="4000500" cy="4876800"/>
          </a:xfrm>
        </p:grpSpPr>
        <p:sp>
          <p:nvSpPr>
            <p:cNvPr id="152" name="Полилиния: фигура 194">
              <a:extLst>
                <a:ext uri="{FF2B5EF4-FFF2-40B4-BE49-F238E27FC236}">
                  <a16:creationId xmlns:a16="http://schemas.microsoft.com/office/drawing/2014/main" id="{A120DD79-C327-498E-84FB-DE62D1531406}"/>
                </a:ext>
              </a:extLst>
            </p:cNvPr>
            <p:cNvSpPr/>
            <p:nvPr/>
          </p:nvSpPr>
          <p:spPr>
            <a:xfrm>
              <a:off x="4342390" y="2628900"/>
              <a:ext cx="3507228" cy="3238500"/>
            </a:xfrm>
            <a:custGeom>
              <a:avLst/>
              <a:gdLst>
                <a:gd name="connsiteX0" fmla="*/ 333365 w 3507228"/>
                <a:gd name="connsiteY0" fmla="*/ 2756497 h 3238500"/>
                <a:gd name="connsiteX1" fmla="*/ 1753610 w 3507228"/>
                <a:gd name="connsiteY1" fmla="*/ 3238500 h 3238500"/>
                <a:gd name="connsiteX2" fmla="*/ 3173854 w 3507228"/>
                <a:gd name="connsiteY2" fmla="*/ 2756497 h 3238500"/>
                <a:gd name="connsiteX3" fmla="*/ 3507229 w 3507228"/>
                <a:gd name="connsiteY3" fmla="*/ 0 h 3238500"/>
                <a:gd name="connsiteX4" fmla="*/ 0 w 3507228"/>
                <a:gd name="connsiteY4" fmla="*/ 0 h 32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7228" h="3238500">
                  <a:moveTo>
                    <a:pt x="333365" y="2756497"/>
                  </a:moveTo>
                  <a:cubicBezTo>
                    <a:pt x="726786" y="3058716"/>
                    <a:pt x="1219162" y="3238500"/>
                    <a:pt x="1753610" y="3238500"/>
                  </a:cubicBezTo>
                  <a:cubicBezTo>
                    <a:pt x="2288057" y="3238500"/>
                    <a:pt x="2780433" y="3058716"/>
                    <a:pt x="3173854" y="2756497"/>
                  </a:cubicBezTo>
                  <a:lnTo>
                    <a:pt x="35072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: фигура 195">
              <a:extLst>
                <a:ext uri="{FF2B5EF4-FFF2-40B4-BE49-F238E27FC236}">
                  <a16:creationId xmlns:a16="http://schemas.microsoft.com/office/drawing/2014/main" id="{A58DCCC4-5724-41ED-A165-3AEA133D7D15}"/>
                </a:ext>
              </a:extLst>
            </p:cNvPr>
            <p:cNvSpPr/>
            <p:nvPr/>
          </p:nvSpPr>
          <p:spPr>
            <a:xfrm>
              <a:off x="4342390" y="2628900"/>
              <a:ext cx="3016510" cy="3238500"/>
            </a:xfrm>
            <a:custGeom>
              <a:avLst/>
              <a:gdLst>
                <a:gd name="connsiteX0" fmla="*/ 333365 w 3016510"/>
                <a:gd name="connsiteY0" fmla="*/ 2756497 h 3238500"/>
                <a:gd name="connsiteX1" fmla="*/ 1753610 w 3016510"/>
                <a:gd name="connsiteY1" fmla="*/ 3238500 h 3238500"/>
                <a:gd name="connsiteX2" fmla="*/ 3016511 w 3016510"/>
                <a:gd name="connsiteY2" fmla="*/ 2867501 h 3238500"/>
                <a:gd name="connsiteX3" fmla="*/ 3016234 w 3016510"/>
                <a:gd name="connsiteY3" fmla="*/ 2867501 h 3238500"/>
                <a:gd name="connsiteX4" fmla="*/ 873547 w 3016510"/>
                <a:gd name="connsiteY4" fmla="*/ 959491 h 3238500"/>
                <a:gd name="connsiteX5" fmla="*/ 762000 w 3016510"/>
                <a:gd name="connsiteY5" fmla="*/ 0 h 3238500"/>
                <a:gd name="connsiteX6" fmla="*/ 0 w 3016510"/>
                <a:gd name="connsiteY6" fmla="*/ 0 h 32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6510" h="3238500">
                  <a:moveTo>
                    <a:pt x="333365" y="2756497"/>
                  </a:moveTo>
                  <a:cubicBezTo>
                    <a:pt x="726786" y="3058716"/>
                    <a:pt x="1219162" y="3238500"/>
                    <a:pt x="1753610" y="3238500"/>
                  </a:cubicBezTo>
                  <a:cubicBezTo>
                    <a:pt x="2218973" y="3238500"/>
                    <a:pt x="2652474" y="3102235"/>
                    <a:pt x="3016511" y="2867501"/>
                  </a:cubicBezTo>
                  <a:lnTo>
                    <a:pt x="3016234" y="2867501"/>
                  </a:lnTo>
                  <a:cubicBezTo>
                    <a:pt x="1921259" y="2867501"/>
                    <a:pt x="1000001" y="2047132"/>
                    <a:pt x="873547" y="959491"/>
                  </a:cubicBezTo>
                  <a:lnTo>
                    <a:pt x="76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: фигура 196">
              <a:extLst>
                <a:ext uri="{FF2B5EF4-FFF2-40B4-BE49-F238E27FC236}">
                  <a16:creationId xmlns:a16="http://schemas.microsoft.com/office/drawing/2014/main" id="{EC77C297-DEFA-49CC-8D59-9B627FD3497F}"/>
                </a:ext>
              </a:extLst>
            </p:cNvPr>
            <p:cNvSpPr/>
            <p:nvPr/>
          </p:nvSpPr>
          <p:spPr>
            <a:xfrm>
              <a:off x="6096000" y="990600"/>
              <a:ext cx="1150724" cy="571500"/>
            </a:xfrm>
            <a:custGeom>
              <a:avLst/>
              <a:gdLst>
                <a:gd name="connsiteX0" fmla="*/ 1150725 w 1150724"/>
                <a:gd name="connsiteY0" fmla="*/ 571500 h 571500"/>
                <a:gd name="connsiteX1" fmla="*/ 1101881 w 1150724"/>
                <a:gd name="connsiteY1" fmla="*/ 167630 h 571500"/>
                <a:gd name="connsiteX2" fmla="*/ 912752 w 1150724"/>
                <a:gd name="connsiteY2" fmla="*/ 0 h 571500"/>
                <a:gd name="connsiteX3" fmla="*/ 237963 w 1150724"/>
                <a:gd name="connsiteY3" fmla="*/ 0 h 571500"/>
                <a:gd name="connsiteX4" fmla="*/ 48844 w 1150724"/>
                <a:gd name="connsiteY4" fmla="*/ 167630 h 571500"/>
                <a:gd name="connsiteX5" fmla="*/ 0 w 1150724"/>
                <a:gd name="connsiteY5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724" h="571500">
                  <a:moveTo>
                    <a:pt x="1150725" y="571500"/>
                  </a:moveTo>
                  <a:lnTo>
                    <a:pt x="1101881" y="167630"/>
                  </a:lnTo>
                  <a:cubicBezTo>
                    <a:pt x="1090308" y="71961"/>
                    <a:pt x="1009117" y="0"/>
                    <a:pt x="912752" y="0"/>
                  </a:cubicBezTo>
                  <a:lnTo>
                    <a:pt x="237963" y="0"/>
                  </a:lnTo>
                  <a:cubicBezTo>
                    <a:pt x="141599" y="0"/>
                    <a:pt x="60408" y="71961"/>
                    <a:pt x="48844" y="167630"/>
                  </a:cubicBezTo>
                  <a:lnTo>
                    <a:pt x="0" y="571500"/>
                  </a:lnTo>
                  <a:close/>
                </a:path>
              </a:pathLst>
            </a:custGeom>
            <a:solidFill>
              <a:srgbClr val="994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: фигура 197">
              <a:extLst>
                <a:ext uri="{FF2B5EF4-FFF2-40B4-BE49-F238E27FC236}">
                  <a16:creationId xmlns:a16="http://schemas.microsoft.com/office/drawing/2014/main" id="{7A64E17E-8E06-4B6A-9D39-35C38F576E75}"/>
                </a:ext>
              </a:extLst>
            </p:cNvPr>
            <p:cNvSpPr/>
            <p:nvPr/>
          </p:nvSpPr>
          <p:spPr>
            <a:xfrm>
              <a:off x="6096000" y="990600"/>
              <a:ext cx="618963" cy="571500"/>
            </a:xfrm>
            <a:custGeom>
              <a:avLst/>
              <a:gdLst>
                <a:gd name="connsiteX0" fmla="*/ 618963 w 618963"/>
                <a:gd name="connsiteY0" fmla="*/ 0 h 571500"/>
                <a:gd name="connsiteX1" fmla="*/ 237963 w 618963"/>
                <a:gd name="connsiteY1" fmla="*/ 0 h 571500"/>
                <a:gd name="connsiteX2" fmla="*/ 48844 w 618963"/>
                <a:gd name="connsiteY2" fmla="*/ 167630 h 571500"/>
                <a:gd name="connsiteX3" fmla="*/ 0 w 618963"/>
                <a:gd name="connsiteY3" fmla="*/ 571500 h 571500"/>
                <a:gd name="connsiteX4" fmla="*/ 381000 w 618963"/>
                <a:gd name="connsiteY4" fmla="*/ 571500 h 571500"/>
                <a:gd name="connsiteX5" fmla="*/ 429844 w 618963"/>
                <a:gd name="connsiteY5" fmla="*/ 167630 h 571500"/>
                <a:gd name="connsiteX6" fmla="*/ 618963 w 618963"/>
                <a:gd name="connsiteY6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963" h="571500">
                  <a:moveTo>
                    <a:pt x="618963" y="0"/>
                  </a:moveTo>
                  <a:lnTo>
                    <a:pt x="237963" y="0"/>
                  </a:lnTo>
                  <a:cubicBezTo>
                    <a:pt x="141599" y="0"/>
                    <a:pt x="60408" y="71961"/>
                    <a:pt x="48844" y="167630"/>
                  </a:cubicBezTo>
                  <a:lnTo>
                    <a:pt x="0" y="571500"/>
                  </a:lnTo>
                  <a:lnTo>
                    <a:pt x="381000" y="571500"/>
                  </a:lnTo>
                  <a:lnTo>
                    <a:pt x="429844" y="167630"/>
                  </a:lnTo>
                  <a:cubicBezTo>
                    <a:pt x="441417" y="71961"/>
                    <a:pt x="522599" y="0"/>
                    <a:pt x="618963" y="0"/>
                  </a:cubicBezTo>
                  <a:close/>
                </a:path>
              </a:pathLst>
            </a:custGeom>
            <a:solidFill>
              <a:srgbClr val="702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56" name="Рисунок 191">
              <a:extLst>
                <a:ext uri="{FF2B5EF4-FFF2-40B4-BE49-F238E27FC236}">
                  <a16:creationId xmlns:a16="http://schemas.microsoft.com/office/drawing/2014/main" id="{1592A2E6-C130-47B4-9A6C-7BA3C0FBDB8C}"/>
                </a:ext>
              </a:extLst>
            </p:cNvPr>
            <p:cNvGrpSpPr/>
            <p:nvPr/>
          </p:nvGrpSpPr>
          <p:grpSpPr>
            <a:xfrm>
              <a:off x="4711017" y="1485900"/>
              <a:ext cx="2769965" cy="571500"/>
              <a:chOff x="4711017" y="1485900"/>
              <a:chExt cx="2769965" cy="571500"/>
            </a:xfrm>
          </p:grpSpPr>
          <p:sp>
            <p:nvSpPr>
              <p:cNvPr id="170" name="Полилиния: фигура 199">
                <a:extLst>
                  <a:ext uri="{FF2B5EF4-FFF2-40B4-BE49-F238E27FC236}">
                    <a16:creationId xmlns:a16="http://schemas.microsoft.com/office/drawing/2014/main" id="{2AB60FF3-CD5C-4E8D-9058-50D88044B26F}"/>
                  </a:ext>
                </a:extLst>
              </p:cNvPr>
              <p:cNvSpPr/>
              <p:nvPr/>
            </p:nvSpPr>
            <p:spPr>
              <a:xfrm>
                <a:off x="4711017" y="1485900"/>
                <a:ext cx="2769965" cy="571500"/>
              </a:xfrm>
              <a:custGeom>
                <a:avLst/>
                <a:gdLst>
                  <a:gd name="connsiteX0" fmla="*/ 2769965 w 2769965"/>
                  <a:gd name="connsiteY0" fmla="*/ 571500 h 571500"/>
                  <a:gd name="connsiteX1" fmla="*/ 2721121 w 2769965"/>
                  <a:gd name="connsiteY1" fmla="*/ 167630 h 571500"/>
                  <a:gd name="connsiteX2" fmla="*/ 2532002 w 2769965"/>
                  <a:gd name="connsiteY2" fmla="*/ 0 h 571500"/>
                  <a:gd name="connsiteX3" fmla="*/ 237963 w 2769965"/>
                  <a:gd name="connsiteY3" fmla="*/ 0 h 571500"/>
                  <a:gd name="connsiteX4" fmla="*/ 48844 w 2769965"/>
                  <a:gd name="connsiteY4" fmla="*/ 167630 h 571500"/>
                  <a:gd name="connsiteX5" fmla="*/ 0 w 2769965"/>
                  <a:gd name="connsiteY5" fmla="*/ 57150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69965" h="571500">
                    <a:moveTo>
                      <a:pt x="2769965" y="571500"/>
                    </a:moveTo>
                    <a:lnTo>
                      <a:pt x="2721121" y="167630"/>
                    </a:lnTo>
                    <a:cubicBezTo>
                      <a:pt x="2709558" y="71961"/>
                      <a:pt x="2628367" y="0"/>
                      <a:pt x="2532002" y="0"/>
                    </a:cubicBezTo>
                    <a:lnTo>
                      <a:pt x="237963" y="0"/>
                    </a:lnTo>
                    <a:cubicBezTo>
                      <a:pt x="141599" y="0"/>
                      <a:pt x="60408" y="71961"/>
                      <a:pt x="48844" y="167630"/>
                    </a:cubicBezTo>
                    <a:lnTo>
                      <a:pt x="0" y="571500"/>
                    </a:lnTo>
                    <a:close/>
                  </a:path>
                </a:pathLst>
              </a:custGeom>
              <a:solidFill>
                <a:srgbClr val="8236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" name="Полилиния: фигура 200">
                <a:extLst>
                  <a:ext uri="{FF2B5EF4-FFF2-40B4-BE49-F238E27FC236}">
                    <a16:creationId xmlns:a16="http://schemas.microsoft.com/office/drawing/2014/main" id="{66D46069-BBED-4C41-801B-1604EEB4C1F4}"/>
                  </a:ext>
                </a:extLst>
              </p:cNvPr>
              <p:cNvSpPr/>
              <p:nvPr/>
            </p:nvSpPr>
            <p:spPr>
              <a:xfrm>
                <a:off x="4711017" y="1485900"/>
                <a:ext cx="999963" cy="571500"/>
              </a:xfrm>
              <a:custGeom>
                <a:avLst/>
                <a:gdLst>
                  <a:gd name="connsiteX0" fmla="*/ 999963 w 999963"/>
                  <a:gd name="connsiteY0" fmla="*/ 0 h 571500"/>
                  <a:gd name="connsiteX1" fmla="*/ 237963 w 999963"/>
                  <a:gd name="connsiteY1" fmla="*/ 0 h 571500"/>
                  <a:gd name="connsiteX2" fmla="*/ 48844 w 999963"/>
                  <a:gd name="connsiteY2" fmla="*/ 167630 h 571500"/>
                  <a:gd name="connsiteX3" fmla="*/ 0 w 999963"/>
                  <a:gd name="connsiteY3" fmla="*/ 571500 h 571500"/>
                  <a:gd name="connsiteX4" fmla="*/ 762000 w 999963"/>
                  <a:gd name="connsiteY4" fmla="*/ 571500 h 571500"/>
                  <a:gd name="connsiteX5" fmla="*/ 810844 w 999963"/>
                  <a:gd name="connsiteY5" fmla="*/ 167630 h 571500"/>
                  <a:gd name="connsiteX6" fmla="*/ 999963 w 999963"/>
                  <a:gd name="connsiteY6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3" h="571500">
                    <a:moveTo>
                      <a:pt x="999963" y="0"/>
                    </a:moveTo>
                    <a:lnTo>
                      <a:pt x="237963" y="0"/>
                    </a:lnTo>
                    <a:cubicBezTo>
                      <a:pt x="141599" y="0"/>
                      <a:pt x="60408" y="71961"/>
                      <a:pt x="48844" y="167630"/>
                    </a:cubicBezTo>
                    <a:lnTo>
                      <a:pt x="0" y="571500"/>
                    </a:lnTo>
                    <a:lnTo>
                      <a:pt x="762000" y="571500"/>
                    </a:lnTo>
                    <a:lnTo>
                      <a:pt x="810844" y="167630"/>
                    </a:lnTo>
                    <a:cubicBezTo>
                      <a:pt x="822408" y="71961"/>
                      <a:pt x="903599" y="0"/>
                      <a:pt x="999963" y="0"/>
                    </a:cubicBezTo>
                    <a:close/>
                  </a:path>
                </a:pathLst>
              </a:custGeom>
              <a:solidFill>
                <a:srgbClr val="7027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57" name="Полилиния: фигура 201">
              <a:extLst>
                <a:ext uri="{FF2B5EF4-FFF2-40B4-BE49-F238E27FC236}">
                  <a16:creationId xmlns:a16="http://schemas.microsoft.com/office/drawing/2014/main" id="{6F0C6397-C0D5-42EE-B427-CADA52822DBA}"/>
                </a:ext>
              </a:extLst>
            </p:cNvPr>
            <p:cNvSpPr/>
            <p:nvPr/>
          </p:nvSpPr>
          <p:spPr>
            <a:xfrm>
              <a:off x="4095750" y="2247900"/>
              <a:ext cx="4000500" cy="571500"/>
            </a:xfrm>
            <a:custGeom>
              <a:avLst/>
              <a:gdLst>
                <a:gd name="connsiteX0" fmla="*/ 3810000 w 4000500"/>
                <a:gd name="connsiteY0" fmla="*/ 571500 h 571500"/>
                <a:gd name="connsiteX1" fmla="*/ 190500 w 4000500"/>
                <a:gd name="connsiteY1" fmla="*/ 571500 h 571500"/>
                <a:gd name="connsiteX2" fmla="*/ 0 w 4000500"/>
                <a:gd name="connsiteY2" fmla="*/ 381000 h 571500"/>
                <a:gd name="connsiteX3" fmla="*/ 190500 w 4000500"/>
                <a:gd name="connsiteY3" fmla="*/ 190500 h 571500"/>
                <a:gd name="connsiteX4" fmla="*/ 2000250 w 4000500"/>
                <a:gd name="connsiteY4" fmla="*/ 0 h 571500"/>
                <a:gd name="connsiteX5" fmla="*/ 3810000 w 4000500"/>
                <a:gd name="connsiteY5" fmla="*/ 190500 h 571500"/>
                <a:gd name="connsiteX6" fmla="*/ 4000500 w 4000500"/>
                <a:gd name="connsiteY6" fmla="*/ 381000 h 571500"/>
                <a:gd name="connsiteX7" fmla="*/ 3810000 w 4000500"/>
                <a:gd name="connsiteY7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0" h="571500">
                  <a:moveTo>
                    <a:pt x="3810000" y="571500"/>
                  </a:moveTo>
                  <a:lnTo>
                    <a:pt x="190500" y="571500"/>
                  </a:lnTo>
                  <a:cubicBezTo>
                    <a:pt x="85287" y="571500"/>
                    <a:pt x="0" y="486213"/>
                    <a:pt x="0" y="381000"/>
                  </a:cubicBezTo>
                  <a:cubicBezTo>
                    <a:pt x="0" y="275787"/>
                    <a:pt x="85287" y="190500"/>
                    <a:pt x="190500" y="190500"/>
                  </a:cubicBezTo>
                  <a:lnTo>
                    <a:pt x="2000250" y="0"/>
                  </a:lnTo>
                  <a:lnTo>
                    <a:pt x="3810000" y="190500"/>
                  </a:lnTo>
                  <a:cubicBezTo>
                    <a:pt x="3915213" y="190500"/>
                    <a:pt x="4000500" y="275787"/>
                    <a:pt x="4000500" y="381000"/>
                  </a:cubicBezTo>
                  <a:cubicBezTo>
                    <a:pt x="4000500" y="486213"/>
                    <a:pt x="3915213" y="571500"/>
                    <a:pt x="3810000" y="5715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: фигура 202">
              <a:extLst>
                <a:ext uri="{FF2B5EF4-FFF2-40B4-BE49-F238E27FC236}">
                  <a16:creationId xmlns:a16="http://schemas.microsoft.com/office/drawing/2014/main" id="{AE445F16-6F5B-43CD-BCA4-7EE88B31F9F8}"/>
                </a:ext>
              </a:extLst>
            </p:cNvPr>
            <p:cNvSpPr/>
            <p:nvPr/>
          </p:nvSpPr>
          <p:spPr>
            <a:xfrm>
              <a:off x="4095750" y="2358189"/>
              <a:ext cx="952500" cy="461210"/>
            </a:xfrm>
            <a:custGeom>
              <a:avLst/>
              <a:gdLst>
                <a:gd name="connsiteX0" fmla="*/ 762000 w 952500"/>
                <a:gd name="connsiteY0" fmla="*/ 270710 h 461210"/>
                <a:gd name="connsiteX1" fmla="*/ 952500 w 952500"/>
                <a:gd name="connsiteY1" fmla="*/ 80210 h 461210"/>
                <a:gd name="connsiteX2" fmla="*/ 952500 w 952500"/>
                <a:gd name="connsiteY2" fmla="*/ 0 h 461210"/>
                <a:gd name="connsiteX3" fmla="*/ 190500 w 952500"/>
                <a:gd name="connsiteY3" fmla="*/ 80210 h 461210"/>
                <a:gd name="connsiteX4" fmla="*/ 0 w 952500"/>
                <a:gd name="connsiteY4" fmla="*/ 270710 h 461210"/>
                <a:gd name="connsiteX5" fmla="*/ 190500 w 952500"/>
                <a:gd name="connsiteY5" fmla="*/ 461210 h 461210"/>
                <a:gd name="connsiteX6" fmla="*/ 952500 w 952500"/>
                <a:gd name="connsiteY6" fmla="*/ 461210 h 461210"/>
                <a:gd name="connsiteX7" fmla="*/ 762000 w 952500"/>
                <a:gd name="connsiteY7" fmla="*/ 270710 h 46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0" h="461210">
                  <a:moveTo>
                    <a:pt x="762000" y="270710"/>
                  </a:moveTo>
                  <a:cubicBezTo>
                    <a:pt x="762000" y="165497"/>
                    <a:pt x="847287" y="80210"/>
                    <a:pt x="952500" y="80210"/>
                  </a:cubicBezTo>
                  <a:lnTo>
                    <a:pt x="952500" y="0"/>
                  </a:lnTo>
                  <a:lnTo>
                    <a:pt x="190500" y="80210"/>
                  </a:lnTo>
                  <a:cubicBezTo>
                    <a:pt x="85287" y="80210"/>
                    <a:pt x="0" y="165497"/>
                    <a:pt x="0" y="270710"/>
                  </a:cubicBezTo>
                  <a:cubicBezTo>
                    <a:pt x="0" y="375923"/>
                    <a:pt x="85287" y="461210"/>
                    <a:pt x="190500" y="461210"/>
                  </a:cubicBezTo>
                  <a:lnTo>
                    <a:pt x="952500" y="461210"/>
                  </a:lnTo>
                  <a:cubicBezTo>
                    <a:pt x="847287" y="461210"/>
                    <a:pt x="762000" y="375923"/>
                    <a:pt x="762000" y="270710"/>
                  </a:cubicBezTo>
                  <a:close/>
                </a:path>
              </a:pathLst>
            </a:custGeom>
            <a:solidFill>
              <a:srgbClr val="EEF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: фигура 203">
              <a:extLst>
                <a:ext uri="{FF2B5EF4-FFF2-40B4-BE49-F238E27FC236}">
                  <a16:creationId xmlns:a16="http://schemas.microsoft.com/office/drawing/2014/main" id="{E98E8530-789C-4D2A-893F-ED15E3666080}"/>
                </a:ext>
              </a:extLst>
            </p:cNvPr>
            <p:cNvSpPr/>
            <p:nvPr/>
          </p:nvSpPr>
          <p:spPr>
            <a:xfrm>
              <a:off x="4095750" y="2057400"/>
              <a:ext cx="4000500" cy="381000"/>
            </a:xfrm>
            <a:custGeom>
              <a:avLst/>
              <a:gdLst>
                <a:gd name="connsiteX0" fmla="*/ 3810000 w 4000500"/>
                <a:gd name="connsiteY0" fmla="*/ 381000 h 381000"/>
                <a:gd name="connsiteX1" fmla="*/ 190500 w 4000500"/>
                <a:gd name="connsiteY1" fmla="*/ 381000 h 381000"/>
                <a:gd name="connsiteX2" fmla="*/ 0 w 4000500"/>
                <a:gd name="connsiteY2" fmla="*/ 190500 h 381000"/>
                <a:gd name="connsiteX3" fmla="*/ 190500 w 4000500"/>
                <a:gd name="connsiteY3" fmla="*/ 0 h 381000"/>
                <a:gd name="connsiteX4" fmla="*/ 3810000 w 4000500"/>
                <a:gd name="connsiteY4" fmla="*/ 0 h 381000"/>
                <a:gd name="connsiteX5" fmla="*/ 4000500 w 4000500"/>
                <a:gd name="connsiteY5" fmla="*/ 190500 h 381000"/>
                <a:gd name="connsiteX6" fmla="*/ 3810000 w 4000500"/>
                <a:gd name="connsiteY6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0" h="381000">
                  <a:moveTo>
                    <a:pt x="3810000" y="381000"/>
                  </a:moveTo>
                  <a:lnTo>
                    <a:pt x="190500" y="381000"/>
                  </a:lnTo>
                  <a:cubicBezTo>
                    <a:pt x="85287" y="381000"/>
                    <a:pt x="0" y="295713"/>
                    <a:pt x="0" y="190500"/>
                  </a:cubicBezTo>
                  <a:cubicBezTo>
                    <a:pt x="0" y="85287"/>
                    <a:pt x="85287" y="0"/>
                    <a:pt x="190500" y="0"/>
                  </a:cubicBezTo>
                  <a:lnTo>
                    <a:pt x="3810000" y="0"/>
                  </a:lnTo>
                  <a:cubicBezTo>
                    <a:pt x="3915213" y="0"/>
                    <a:pt x="4000500" y="85287"/>
                    <a:pt x="4000500" y="190500"/>
                  </a:cubicBezTo>
                  <a:cubicBezTo>
                    <a:pt x="4000500" y="295713"/>
                    <a:pt x="3915213" y="381000"/>
                    <a:pt x="3810000" y="381000"/>
                  </a:cubicBezTo>
                  <a:close/>
                </a:path>
              </a:pathLst>
            </a:custGeom>
            <a:solidFill>
              <a:srgbClr val="994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: фигура 204">
              <a:extLst>
                <a:ext uri="{FF2B5EF4-FFF2-40B4-BE49-F238E27FC236}">
                  <a16:creationId xmlns:a16="http://schemas.microsoft.com/office/drawing/2014/main" id="{29431E77-8A73-4318-A0E6-4C51FEB604C6}"/>
                </a:ext>
              </a:extLst>
            </p:cNvPr>
            <p:cNvSpPr/>
            <p:nvPr/>
          </p:nvSpPr>
          <p:spPr>
            <a:xfrm>
              <a:off x="4095750" y="2057400"/>
              <a:ext cx="952500" cy="381000"/>
            </a:xfrm>
            <a:custGeom>
              <a:avLst/>
              <a:gdLst>
                <a:gd name="connsiteX0" fmla="*/ 762000 w 952500"/>
                <a:gd name="connsiteY0" fmla="*/ 190500 h 381000"/>
                <a:gd name="connsiteX1" fmla="*/ 952500 w 952500"/>
                <a:gd name="connsiteY1" fmla="*/ 0 h 381000"/>
                <a:gd name="connsiteX2" fmla="*/ 190500 w 952500"/>
                <a:gd name="connsiteY2" fmla="*/ 0 h 381000"/>
                <a:gd name="connsiteX3" fmla="*/ 0 w 952500"/>
                <a:gd name="connsiteY3" fmla="*/ 190500 h 381000"/>
                <a:gd name="connsiteX4" fmla="*/ 190500 w 952500"/>
                <a:gd name="connsiteY4" fmla="*/ 381000 h 381000"/>
                <a:gd name="connsiteX5" fmla="*/ 952500 w 952500"/>
                <a:gd name="connsiteY5" fmla="*/ 381000 h 381000"/>
                <a:gd name="connsiteX6" fmla="*/ 762000 w 952500"/>
                <a:gd name="connsiteY6" fmla="*/ 1905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0" h="381000">
                  <a:moveTo>
                    <a:pt x="762000" y="190500"/>
                  </a:moveTo>
                  <a:cubicBezTo>
                    <a:pt x="762000" y="85287"/>
                    <a:pt x="847287" y="0"/>
                    <a:pt x="952500" y="0"/>
                  </a:cubicBezTo>
                  <a:lnTo>
                    <a:pt x="190500" y="0"/>
                  </a:lnTo>
                  <a:cubicBezTo>
                    <a:pt x="85287" y="0"/>
                    <a:pt x="0" y="85287"/>
                    <a:pt x="0" y="190500"/>
                  </a:cubicBezTo>
                  <a:cubicBezTo>
                    <a:pt x="0" y="295713"/>
                    <a:pt x="85287" y="381000"/>
                    <a:pt x="190500" y="381000"/>
                  </a:cubicBezTo>
                  <a:lnTo>
                    <a:pt x="952500" y="381000"/>
                  </a:lnTo>
                  <a:cubicBezTo>
                    <a:pt x="847287" y="381000"/>
                    <a:pt x="762000" y="295713"/>
                    <a:pt x="762000" y="190500"/>
                  </a:cubicBezTo>
                  <a:close/>
                </a:path>
              </a:pathLst>
            </a:custGeom>
            <a:solidFill>
              <a:srgbClr val="8236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: фигура 205">
              <a:extLst>
                <a:ext uri="{FF2B5EF4-FFF2-40B4-BE49-F238E27FC236}">
                  <a16:creationId xmlns:a16="http://schemas.microsoft.com/office/drawing/2014/main" id="{B7E1A69E-7102-4DD4-9A50-B99D5BAA2C5A}"/>
                </a:ext>
              </a:extLst>
            </p:cNvPr>
            <p:cNvSpPr/>
            <p:nvPr/>
          </p:nvSpPr>
          <p:spPr>
            <a:xfrm>
              <a:off x="4327753" y="3200400"/>
              <a:ext cx="3536483" cy="1905000"/>
            </a:xfrm>
            <a:custGeom>
              <a:avLst/>
              <a:gdLst>
                <a:gd name="connsiteX0" fmla="*/ 3328432 w 3536483"/>
                <a:gd name="connsiteY0" fmla="*/ 1821189 h 1905000"/>
                <a:gd name="connsiteX1" fmla="*/ 3535782 w 3536483"/>
                <a:gd name="connsiteY1" fmla="*/ 106690 h 1905000"/>
                <a:gd name="connsiteX2" fmla="*/ 3441218 w 3536483"/>
                <a:gd name="connsiteY2" fmla="*/ 0 h 1905000"/>
                <a:gd name="connsiteX3" fmla="*/ 95266 w 3536483"/>
                <a:gd name="connsiteY3" fmla="*/ 0 h 1905000"/>
                <a:gd name="connsiteX4" fmla="*/ 702 w 3536483"/>
                <a:gd name="connsiteY4" fmla="*/ 106690 h 1905000"/>
                <a:gd name="connsiteX5" fmla="*/ 208051 w 3536483"/>
                <a:gd name="connsiteY5" fmla="*/ 1821189 h 1905000"/>
                <a:gd name="connsiteX6" fmla="*/ 302616 w 3536483"/>
                <a:gd name="connsiteY6" fmla="*/ 1905000 h 1905000"/>
                <a:gd name="connsiteX7" fmla="*/ 3233858 w 3536483"/>
                <a:gd name="connsiteY7" fmla="*/ 1905000 h 1905000"/>
                <a:gd name="connsiteX8" fmla="*/ 3328432 w 3536483"/>
                <a:gd name="connsiteY8" fmla="*/ 1821189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6483" h="1905000">
                  <a:moveTo>
                    <a:pt x="3328432" y="1821189"/>
                  </a:moveTo>
                  <a:lnTo>
                    <a:pt x="3535782" y="106690"/>
                  </a:lnTo>
                  <a:cubicBezTo>
                    <a:pt x="3542640" y="49959"/>
                    <a:pt x="3498358" y="0"/>
                    <a:pt x="3441218" y="0"/>
                  </a:cubicBezTo>
                  <a:lnTo>
                    <a:pt x="95266" y="0"/>
                  </a:lnTo>
                  <a:cubicBezTo>
                    <a:pt x="38125" y="0"/>
                    <a:pt x="-6156" y="49959"/>
                    <a:pt x="702" y="106690"/>
                  </a:cubicBezTo>
                  <a:lnTo>
                    <a:pt x="208051" y="1821189"/>
                  </a:lnTo>
                  <a:cubicBezTo>
                    <a:pt x="213833" y="1869024"/>
                    <a:pt x="254429" y="1905000"/>
                    <a:pt x="302616" y="1905000"/>
                  </a:cubicBezTo>
                  <a:lnTo>
                    <a:pt x="3233858" y="1905000"/>
                  </a:lnTo>
                  <a:cubicBezTo>
                    <a:pt x="3282055" y="1905000"/>
                    <a:pt x="3322641" y="1869024"/>
                    <a:pt x="3328432" y="1821189"/>
                  </a:cubicBezTo>
                  <a:close/>
                </a:path>
              </a:pathLst>
            </a:custGeom>
            <a:solidFill>
              <a:srgbClr val="FFC3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: фигура 206">
              <a:extLst>
                <a:ext uri="{FF2B5EF4-FFF2-40B4-BE49-F238E27FC236}">
                  <a16:creationId xmlns:a16="http://schemas.microsoft.com/office/drawing/2014/main" id="{6E37E05F-14F4-44BB-ACDA-54C56BEC6AC5}"/>
                </a:ext>
              </a:extLst>
            </p:cNvPr>
            <p:cNvSpPr/>
            <p:nvPr/>
          </p:nvSpPr>
          <p:spPr>
            <a:xfrm>
              <a:off x="7125509" y="3367087"/>
              <a:ext cx="730767" cy="142875"/>
            </a:xfrm>
            <a:custGeom>
              <a:avLst/>
              <a:gdLst>
                <a:gd name="connsiteX0" fmla="*/ 730768 w 730767"/>
                <a:gd name="connsiteY0" fmla="*/ 0 h 142875"/>
                <a:gd name="connsiteX1" fmla="*/ 71438 w 730767"/>
                <a:gd name="connsiteY1" fmla="*/ 0 h 142875"/>
                <a:gd name="connsiteX2" fmla="*/ 0 w 730767"/>
                <a:gd name="connsiteY2" fmla="*/ 71438 h 142875"/>
                <a:gd name="connsiteX3" fmla="*/ 71438 w 730767"/>
                <a:gd name="connsiteY3" fmla="*/ 142875 h 142875"/>
                <a:gd name="connsiteX4" fmla="*/ 713489 w 730767"/>
                <a:gd name="connsiteY4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767" h="142875">
                  <a:moveTo>
                    <a:pt x="730768" y="0"/>
                  </a:moveTo>
                  <a:lnTo>
                    <a:pt x="71438" y="0"/>
                  </a:lnTo>
                  <a:cubicBezTo>
                    <a:pt x="31985" y="0"/>
                    <a:pt x="0" y="31985"/>
                    <a:pt x="0" y="71438"/>
                  </a:cubicBezTo>
                  <a:cubicBezTo>
                    <a:pt x="0" y="110890"/>
                    <a:pt x="31985" y="142875"/>
                    <a:pt x="71438" y="142875"/>
                  </a:cubicBezTo>
                  <a:lnTo>
                    <a:pt x="713489" y="142875"/>
                  </a:lnTo>
                  <a:close/>
                </a:path>
              </a:pathLst>
            </a:custGeom>
            <a:solidFill>
              <a:srgbClr val="A878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: фигура 207">
              <a:extLst>
                <a:ext uri="{FF2B5EF4-FFF2-40B4-BE49-F238E27FC236}">
                  <a16:creationId xmlns:a16="http://schemas.microsoft.com/office/drawing/2014/main" id="{94D7E790-D6D8-42EE-92AA-68C05CAAF895}"/>
                </a:ext>
              </a:extLst>
            </p:cNvPr>
            <p:cNvSpPr/>
            <p:nvPr/>
          </p:nvSpPr>
          <p:spPr>
            <a:xfrm>
              <a:off x="7358891" y="4510087"/>
              <a:ext cx="359149" cy="142875"/>
            </a:xfrm>
            <a:custGeom>
              <a:avLst/>
              <a:gdLst>
                <a:gd name="connsiteX0" fmla="*/ 359150 w 359149"/>
                <a:gd name="connsiteY0" fmla="*/ 0 h 142875"/>
                <a:gd name="connsiteX1" fmla="*/ 71438 w 359149"/>
                <a:gd name="connsiteY1" fmla="*/ 0 h 142875"/>
                <a:gd name="connsiteX2" fmla="*/ 0 w 359149"/>
                <a:gd name="connsiteY2" fmla="*/ 71438 h 142875"/>
                <a:gd name="connsiteX3" fmla="*/ 71438 w 359149"/>
                <a:gd name="connsiteY3" fmla="*/ 142875 h 142875"/>
                <a:gd name="connsiteX4" fmla="*/ 341862 w 359149"/>
                <a:gd name="connsiteY4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149" h="142875">
                  <a:moveTo>
                    <a:pt x="359150" y="0"/>
                  </a:moveTo>
                  <a:lnTo>
                    <a:pt x="71438" y="0"/>
                  </a:lnTo>
                  <a:cubicBezTo>
                    <a:pt x="31985" y="0"/>
                    <a:pt x="0" y="31985"/>
                    <a:pt x="0" y="71438"/>
                  </a:cubicBezTo>
                  <a:cubicBezTo>
                    <a:pt x="0" y="110890"/>
                    <a:pt x="31985" y="142875"/>
                    <a:pt x="71438" y="142875"/>
                  </a:cubicBezTo>
                  <a:lnTo>
                    <a:pt x="341862" y="142875"/>
                  </a:lnTo>
                  <a:close/>
                </a:path>
              </a:pathLst>
            </a:custGeom>
            <a:solidFill>
              <a:srgbClr val="A878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: фигура 208">
              <a:extLst>
                <a:ext uri="{FF2B5EF4-FFF2-40B4-BE49-F238E27FC236}">
                  <a16:creationId xmlns:a16="http://schemas.microsoft.com/office/drawing/2014/main" id="{23FFE1E8-7727-4EC9-A2A2-F4696A5A097B}"/>
                </a:ext>
              </a:extLst>
            </p:cNvPr>
            <p:cNvSpPr/>
            <p:nvPr/>
          </p:nvSpPr>
          <p:spPr>
            <a:xfrm>
              <a:off x="4327763" y="3200409"/>
              <a:ext cx="3493957" cy="1905000"/>
            </a:xfrm>
            <a:custGeom>
              <a:avLst/>
              <a:gdLst>
                <a:gd name="connsiteX0" fmla="*/ 3476679 w 3493957"/>
                <a:gd name="connsiteY0" fmla="*/ 595303 h 1905000"/>
                <a:gd name="connsiteX1" fmla="*/ 3493958 w 3493957"/>
                <a:gd name="connsiteY1" fmla="*/ 452428 h 1905000"/>
                <a:gd name="connsiteX2" fmla="*/ 674453 w 3493957"/>
                <a:gd name="connsiteY2" fmla="*/ 452428 h 1905000"/>
                <a:gd name="connsiteX3" fmla="*/ 606758 w 3493957"/>
                <a:gd name="connsiteY3" fmla="*/ 392430 h 1905000"/>
                <a:gd name="connsiteX4" fmla="*/ 605968 w 3493957"/>
                <a:gd name="connsiteY4" fmla="*/ 385934 h 1905000"/>
                <a:gd name="connsiteX5" fmla="*/ 673662 w 3493957"/>
                <a:gd name="connsiteY5" fmla="*/ 309563 h 1905000"/>
                <a:gd name="connsiteX6" fmla="*/ 2499376 w 3493957"/>
                <a:gd name="connsiteY6" fmla="*/ 309563 h 1905000"/>
                <a:gd name="connsiteX7" fmla="*/ 2573776 w 3493957"/>
                <a:gd name="connsiteY7" fmla="*/ 240325 h 1905000"/>
                <a:gd name="connsiteX8" fmla="*/ 2502367 w 3493957"/>
                <a:gd name="connsiteY8" fmla="*/ 166688 h 1905000"/>
                <a:gd name="connsiteX9" fmla="*/ 639896 w 3493957"/>
                <a:gd name="connsiteY9" fmla="*/ 166688 h 1905000"/>
                <a:gd name="connsiteX10" fmla="*/ 572202 w 3493957"/>
                <a:gd name="connsiteY10" fmla="*/ 106689 h 1905000"/>
                <a:gd name="connsiteX11" fmla="*/ 666766 w 3493957"/>
                <a:gd name="connsiteY11" fmla="*/ 0 h 1905000"/>
                <a:gd name="connsiteX12" fmla="*/ 95266 w 3493957"/>
                <a:gd name="connsiteY12" fmla="*/ 0 h 1905000"/>
                <a:gd name="connsiteX13" fmla="*/ 702 w 3493957"/>
                <a:gd name="connsiteY13" fmla="*/ 106689 h 1905000"/>
                <a:gd name="connsiteX14" fmla="*/ 208051 w 3493957"/>
                <a:gd name="connsiteY14" fmla="*/ 1821189 h 1905000"/>
                <a:gd name="connsiteX15" fmla="*/ 302616 w 3493957"/>
                <a:gd name="connsiteY15" fmla="*/ 1905000 h 1905000"/>
                <a:gd name="connsiteX16" fmla="*/ 874116 w 3493957"/>
                <a:gd name="connsiteY16" fmla="*/ 1905000 h 1905000"/>
                <a:gd name="connsiteX17" fmla="*/ 779552 w 3493957"/>
                <a:gd name="connsiteY17" fmla="*/ 1821189 h 1905000"/>
                <a:gd name="connsiteX18" fmla="*/ 778761 w 3493957"/>
                <a:gd name="connsiteY18" fmla="*/ 1814693 h 1905000"/>
                <a:gd name="connsiteX19" fmla="*/ 846455 w 3493957"/>
                <a:gd name="connsiteY19" fmla="*/ 1738322 h 1905000"/>
                <a:gd name="connsiteX20" fmla="*/ 3028138 w 3493957"/>
                <a:gd name="connsiteY20" fmla="*/ 1738322 h 1905000"/>
                <a:gd name="connsiteX21" fmla="*/ 3102537 w 3493957"/>
                <a:gd name="connsiteY21" fmla="*/ 1669085 h 1905000"/>
                <a:gd name="connsiteX22" fmla="*/ 3031128 w 3493957"/>
                <a:gd name="connsiteY22" fmla="*/ 1595447 h 1905000"/>
                <a:gd name="connsiteX23" fmla="*/ 812689 w 3493957"/>
                <a:gd name="connsiteY23" fmla="*/ 1595447 h 1905000"/>
                <a:gd name="connsiteX24" fmla="*/ 744995 w 3493957"/>
                <a:gd name="connsiteY24" fmla="*/ 1535449 h 1905000"/>
                <a:gd name="connsiteX25" fmla="*/ 744204 w 3493957"/>
                <a:gd name="connsiteY25" fmla="*/ 1528953 h 1905000"/>
                <a:gd name="connsiteX26" fmla="*/ 811898 w 3493957"/>
                <a:gd name="connsiteY26" fmla="*/ 1452581 h 1905000"/>
                <a:gd name="connsiteX27" fmla="*/ 2759027 w 3493957"/>
                <a:gd name="connsiteY27" fmla="*/ 1452581 h 1905000"/>
                <a:gd name="connsiteX28" fmla="*/ 2833427 w 3493957"/>
                <a:gd name="connsiteY28" fmla="*/ 1383344 h 1905000"/>
                <a:gd name="connsiteX29" fmla="*/ 2762019 w 3493957"/>
                <a:gd name="connsiteY29" fmla="*/ 1309706 h 1905000"/>
                <a:gd name="connsiteX30" fmla="*/ 778132 w 3493957"/>
                <a:gd name="connsiteY30" fmla="*/ 1309706 h 1905000"/>
                <a:gd name="connsiteX31" fmla="*/ 710438 w 3493957"/>
                <a:gd name="connsiteY31" fmla="*/ 1249709 h 1905000"/>
                <a:gd name="connsiteX32" fmla="*/ 709648 w 3493957"/>
                <a:gd name="connsiteY32" fmla="*/ 1243213 h 1905000"/>
                <a:gd name="connsiteX33" fmla="*/ 777342 w 3493957"/>
                <a:gd name="connsiteY33" fmla="*/ 1166841 h 1905000"/>
                <a:gd name="connsiteX34" fmla="*/ 3407556 w 3493957"/>
                <a:gd name="connsiteY34" fmla="*/ 1166841 h 1905000"/>
                <a:gd name="connsiteX35" fmla="*/ 3424835 w 3493957"/>
                <a:gd name="connsiteY35" fmla="*/ 1023966 h 1905000"/>
                <a:gd name="connsiteX36" fmla="*/ 743576 w 3493957"/>
                <a:gd name="connsiteY36" fmla="*/ 1023966 h 1905000"/>
                <a:gd name="connsiteX37" fmla="*/ 675881 w 3493957"/>
                <a:gd name="connsiteY37" fmla="*/ 963968 h 1905000"/>
                <a:gd name="connsiteX38" fmla="*/ 675091 w 3493957"/>
                <a:gd name="connsiteY38" fmla="*/ 957472 h 1905000"/>
                <a:gd name="connsiteX39" fmla="*/ 742785 w 3493957"/>
                <a:gd name="connsiteY39" fmla="*/ 881101 h 1905000"/>
                <a:gd name="connsiteX40" fmla="*/ 3217809 w 3493957"/>
                <a:gd name="connsiteY40" fmla="*/ 881101 h 1905000"/>
                <a:gd name="connsiteX41" fmla="*/ 3292209 w 3493957"/>
                <a:gd name="connsiteY41" fmla="*/ 811863 h 1905000"/>
                <a:gd name="connsiteX42" fmla="*/ 3220800 w 3493957"/>
                <a:gd name="connsiteY42" fmla="*/ 738226 h 1905000"/>
                <a:gd name="connsiteX43" fmla="*/ 709009 w 3493957"/>
                <a:gd name="connsiteY43" fmla="*/ 738226 h 1905000"/>
                <a:gd name="connsiteX44" fmla="*/ 641315 w 3493957"/>
                <a:gd name="connsiteY44" fmla="*/ 678228 h 1905000"/>
                <a:gd name="connsiteX45" fmla="*/ 640525 w 3493957"/>
                <a:gd name="connsiteY45" fmla="*/ 671731 h 1905000"/>
                <a:gd name="connsiteX46" fmla="*/ 708219 w 3493957"/>
                <a:gd name="connsiteY46" fmla="*/ 595360 h 1905000"/>
                <a:gd name="connsiteX47" fmla="*/ 3476679 w 3493957"/>
                <a:gd name="connsiteY47" fmla="*/ 59536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493957" h="1905000">
                  <a:moveTo>
                    <a:pt x="3476679" y="595303"/>
                  </a:moveTo>
                  <a:lnTo>
                    <a:pt x="3493958" y="452428"/>
                  </a:lnTo>
                  <a:lnTo>
                    <a:pt x="674453" y="452428"/>
                  </a:lnTo>
                  <a:cubicBezTo>
                    <a:pt x="639963" y="452428"/>
                    <a:pt x="610902" y="426672"/>
                    <a:pt x="606758" y="392430"/>
                  </a:cubicBezTo>
                  <a:lnTo>
                    <a:pt x="605968" y="385934"/>
                  </a:lnTo>
                  <a:cubicBezTo>
                    <a:pt x="601053" y="345329"/>
                    <a:pt x="632762" y="309563"/>
                    <a:pt x="673662" y="309563"/>
                  </a:cubicBezTo>
                  <a:lnTo>
                    <a:pt x="2499376" y="309563"/>
                  </a:lnTo>
                  <a:cubicBezTo>
                    <a:pt x="2538495" y="309563"/>
                    <a:pt x="2572604" y="279425"/>
                    <a:pt x="2573776" y="240325"/>
                  </a:cubicBezTo>
                  <a:cubicBezTo>
                    <a:pt x="2574995" y="199873"/>
                    <a:pt x="2542553" y="166688"/>
                    <a:pt x="2502367" y="166688"/>
                  </a:cubicBezTo>
                  <a:lnTo>
                    <a:pt x="639896" y="166688"/>
                  </a:lnTo>
                  <a:cubicBezTo>
                    <a:pt x="605406" y="166688"/>
                    <a:pt x="576345" y="140932"/>
                    <a:pt x="572202" y="106689"/>
                  </a:cubicBezTo>
                  <a:cubicBezTo>
                    <a:pt x="565344" y="49959"/>
                    <a:pt x="609625" y="0"/>
                    <a:pt x="666766" y="0"/>
                  </a:cubicBezTo>
                  <a:lnTo>
                    <a:pt x="95266" y="0"/>
                  </a:lnTo>
                  <a:cubicBezTo>
                    <a:pt x="38125" y="0"/>
                    <a:pt x="-6156" y="49959"/>
                    <a:pt x="702" y="106689"/>
                  </a:cubicBezTo>
                  <a:lnTo>
                    <a:pt x="208051" y="1821189"/>
                  </a:lnTo>
                  <a:cubicBezTo>
                    <a:pt x="213833" y="1869024"/>
                    <a:pt x="254429" y="1905000"/>
                    <a:pt x="302616" y="1905000"/>
                  </a:cubicBezTo>
                  <a:lnTo>
                    <a:pt x="874116" y="1905000"/>
                  </a:lnTo>
                  <a:cubicBezTo>
                    <a:pt x="825938" y="1905000"/>
                    <a:pt x="785343" y="1869024"/>
                    <a:pt x="779552" y="1821189"/>
                  </a:cubicBezTo>
                  <a:lnTo>
                    <a:pt x="778761" y="1814693"/>
                  </a:lnTo>
                  <a:cubicBezTo>
                    <a:pt x="773846" y="1774088"/>
                    <a:pt x="805555" y="1738322"/>
                    <a:pt x="846455" y="1738322"/>
                  </a:cubicBezTo>
                  <a:lnTo>
                    <a:pt x="3028138" y="1738322"/>
                  </a:lnTo>
                  <a:cubicBezTo>
                    <a:pt x="3067257" y="1738322"/>
                    <a:pt x="3101366" y="1708185"/>
                    <a:pt x="3102537" y="1669085"/>
                  </a:cubicBezTo>
                  <a:cubicBezTo>
                    <a:pt x="3103756" y="1628632"/>
                    <a:pt x="3071314" y="1595447"/>
                    <a:pt x="3031128" y="1595447"/>
                  </a:cubicBezTo>
                  <a:lnTo>
                    <a:pt x="812689" y="1595447"/>
                  </a:lnTo>
                  <a:cubicBezTo>
                    <a:pt x="778199" y="1595447"/>
                    <a:pt x="749138" y="1569691"/>
                    <a:pt x="744995" y="1535449"/>
                  </a:cubicBezTo>
                  <a:lnTo>
                    <a:pt x="744204" y="1528953"/>
                  </a:lnTo>
                  <a:cubicBezTo>
                    <a:pt x="739289" y="1488348"/>
                    <a:pt x="770998" y="1452581"/>
                    <a:pt x="811898" y="1452581"/>
                  </a:cubicBezTo>
                  <a:lnTo>
                    <a:pt x="2759027" y="1452581"/>
                  </a:lnTo>
                  <a:cubicBezTo>
                    <a:pt x="2798147" y="1452581"/>
                    <a:pt x="2832256" y="1422444"/>
                    <a:pt x="2833427" y="1383344"/>
                  </a:cubicBezTo>
                  <a:cubicBezTo>
                    <a:pt x="2834647" y="1342892"/>
                    <a:pt x="2802205" y="1309706"/>
                    <a:pt x="2762019" y="1309706"/>
                  </a:cubicBezTo>
                  <a:lnTo>
                    <a:pt x="778132" y="1309706"/>
                  </a:lnTo>
                  <a:cubicBezTo>
                    <a:pt x="743642" y="1309706"/>
                    <a:pt x="714582" y="1283951"/>
                    <a:pt x="710438" y="1249709"/>
                  </a:cubicBezTo>
                  <a:lnTo>
                    <a:pt x="709648" y="1243213"/>
                  </a:lnTo>
                  <a:cubicBezTo>
                    <a:pt x="704733" y="1202607"/>
                    <a:pt x="736441" y="1166841"/>
                    <a:pt x="777342" y="1166841"/>
                  </a:cubicBezTo>
                  <a:lnTo>
                    <a:pt x="3407556" y="1166841"/>
                  </a:lnTo>
                  <a:lnTo>
                    <a:pt x="3424835" y="1023966"/>
                  </a:lnTo>
                  <a:lnTo>
                    <a:pt x="743576" y="1023966"/>
                  </a:lnTo>
                  <a:cubicBezTo>
                    <a:pt x="709086" y="1023966"/>
                    <a:pt x="680025" y="998210"/>
                    <a:pt x="675881" y="963968"/>
                  </a:cubicBezTo>
                  <a:lnTo>
                    <a:pt x="675091" y="957472"/>
                  </a:lnTo>
                  <a:cubicBezTo>
                    <a:pt x="670176" y="916867"/>
                    <a:pt x="701885" y="881101"/>
                    <a:pt x="742785" y="881101"/>
                  </a:cubicBezTo>
                  <a:lnTo>
                    <a:pt x="3217809" y="881101"/>
                  </a:lnTo>
                  <a:cubicBezTo>
                    <a:pt x="3256928" y="881101"/>
                    <a:pt x="3291037" y="850963"/>
                    <a:pt x="3292209" y="811863"/>
                  </a:cubicBezTo>
                  <a:cubicBezTo>
                    <a:pt x="3293428" y="771411"/>
                    <a:pt x="3260986" y="738226"/>
                    <a:pt x="3220800" y="738226"/>
                  </a:cubicBezTo>
                  <a:lnTo>
                    <a:pt x="709009" y="738226"/>
                  </a:lnTo>
                  <a:cubicBezTo>
                    <a:pt x="674519" y="738226"/>
                    <a:pt x="645459" y="712470"/>
                    <a:pt x="641315" y="678228"/>
                  </a:cubicBezTo>
                  <a:lnTo>
                    <a:pt x="640525" y="671731"/>
                  </a:lnTo>
                  <a:cubicBezTo>
                    <a:pt x="635610" y="631126"/>
                    <a:pt x="667318" y="595360"/>
                    <a:pt x="708219" y="595360"/>
                  </a:cubicBezTo>
                  <a:lnTo>
                    <a:pt x="3476679" y="595360"/>
                  </a:lnTo>
                  <a:close/>
                </a:path>
              </a:pathLst>
            </a:custGeom>
            <a:solidFill>
              <a:srgbClr val="A878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: фигура 209">
              <a:extLst>
                <a:ext uri="{FF2B5EF4-FFF2-40B4-BE49-F238E27FC236}">
                  <a16:creationId xmlns:a16="http://schemas.microsoft.com/office/drawing/2014/main" id="{B6458BB0-E00D-4AD7-B0E4-ACC9A340092B}"/>
                </a:ext>
              </a:extLst>
            </p:cNvPr>
            <p:cNvSpPr/>
            <p:nvPr/>
          </p:nvSpPr>
          <p:spPr>
            <a:xfrm>
              <a:off x="5287794" y="3320576"/>
              <a:ext cx="1664646" cy="1664646"/>
            </a:xfrm>
            <a:custGeom>
              <a:avLst/>
              <a:gdLst>
                <a:gd name="connsiteX0" fmla="*/ 1664646 w 1664646"/>
                <a:gd name="connsiteY0" fmla="*/ 832323 h 1664646"/>
                <a:gd name="connsiteX1" fmla="*/ 832323 w 1664646"/>
                <a:gd name="connsiteY1" fmla="*/ 1664646 h 1664646"/>
                <a:gd name="connsiteX2" fmla="*/ 0 w 1664646"/>
                <a:gd name="connsiteY2" fmla="*/ 832323 h 1664646"/>
                <a:gd name="connsiteX3" fmla="*/ 832323 w 1664646"/>
                <a:gd name="connsiteY3" fmla="*/ 0 h 1664646"/>
                <a:gd name="connsiteX4" fmla="*/ 1664646 w 1664646"/>
                <a:gd name="connsiteY4" fmla="*/ 832323 h 166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646" h="1664646">
                  <a:moveTo>
                    <a:pt x="1664646" y="832323"/>
                  </a:moveTo>
                  <a:cubicBezTo>
                    <a:pt x="1664646" y="1292002"/>
                    <a:pt x="1292002" y="1664646"/>
                    <a:pt x="832323" y="1664646"/>
                  </a:cubicBezTo>
                  <a:cubicBezTo>
                    <a:pt x="372644" y="1664646"/>
                    <a:pt x="0" y="1292002"/>
                    <a:pt x="0" y="832323"/>
                  </a:cubicBezTo>
                  <a:cubicBezTo>
                    <a:pt x="0" y="372644"/>
                    <a:pt x="372644" y="0"/>
                    <a:pt x="832323" y="0"/>
                  </a:cubicBezTo>
                  <a:cubicBezTo>
                    <a:pt x="1292002" y="0"/>
                    <a:pt x="1664646" y="372644"/>
                    <a:pt x="1664646" y="8323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210">
              <a:extLst>
                <a:ext uri="{FF2B5EF4-FFF2-40B4-BE49-F238E27FC236}">
                  <a16:creationId xmlns:a16="http://schemas.microsoft.com/office/drawing/2014/main" id="{3EBBEE73-E785-40E9-A21F-413F67399A22}"/>
                </a:ext>
              </a:extLst>
            </p:cNvPr>
            <p:cNvSpPr/>
            <p:nvPr/>
          </p:nvSpPr>
          <p:spPr>
            <a:xfrm>
              <a:off x="5287803" y="3320576"/>
              <a:ext cx="1043911" cy="1664646"/>
            </a:xfrm>
            <a:custGeom>
              <a:avLst/>
              <a:gdLst>
                <a:gd name="connsiteX0" fmla="*/ 423177 w 1043911"/>
                <a:gd name="connsiteY0" fmla="*/ 832323 h 1664646"/>
                <a:gd name="connsiteX1" fmla="*/ 1043912 w 1043911"/>
                <a:gd name="connsiteY1" fmla="*/ 27175 h 1664646"/>
                <a:gd name="connsiteX2" fmla="*/ 832323 w 1043911"/>
                <a:gd name="connsiteY2" fmla="*/ 0 h 1664646"/>
                <a:gd name="connsiteX3" fmla="*/ 0 w 1043911"/>
                <a:gd name="connsiteY3" fmla="*/ 832323 h 1664646"/>
                <a:gd name="connsiteX4" fmla="*/ 832323 w 1043911"/>
                <a:gd name="connsiteY4" fmla="*/ 1664646 h 1664646"/>
                <a:gd name="connsiteX5" fmla="*/ 1043912 w 1043911"/>
                <a:gd name="connsiteY5" fmla="*/ 1637471 h 1664646"/>
                <a:gd name="connsiteX6" fmla="*/ 423177 w 1043911"/>
                <a:gd name="connsiteY6" fmla="*/ 832323 h 166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3911" h="1664646">
                  <a:moveTo>
                    <a:pt x="423177" y="832323"/>
                  </a:moveTo>
                  <a:cubicBezTo>
                    <a:pt x="423177" y="445770"/>
                    <a:pt x="686715" y="120787"/>
                    <a:pt x="1043912" y="27175"/>
                  </a:cubicBezTo>
                  <a:cubicBezTo>
                    <a:pt x="976341" y="9468"/>
                    <a:pt x="905437" y="0"/>
                    <a:pt x="832323" y="0"/>
                  </a:cubicBezTo>
                  <a:cubicBezTo>
                    <a:pt x="372647" y="0"/>
                    <a:pt x="0" y="372646"/>
                    <a:pt x="0" y="832323"/>
                  </a:cubicBezTo>
                  <a:cubicBezTo>
                    <a:pt x="0" y="1292000"/>
                    <a:pt x="372647" y="1664646"/>
                    <a:pt x="832323" y="1664646"/>
                  </a:cubicBezTo>
                  <a:cubicBezTo>
                    <a:pt x="905447" y="1664646"/>
                    <a:pt x="976351" y="1655178"/>
                    <a:pt x="1043912" y="1637471"/>
                  </a:cubicBezTo>
                  <a:cubicBezTo>
                    <a:pt x="686715" y="1543860"/>
                    <a:pt x="423177" y="1218876"/>
                    <a:pt x="423177" y="832323"/>
                  </a:cubicBezTo>
                  <a:close/>
                </a:path>
              </a:pathLst>
            </a:custGeom>
            <a:solidFill>
              <a:srgbClr val="EEF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211">
              <a:extLst>
                <a:ext uri="{FF2B5EF4-FFF2-40B4-BE49-F238E27FC236}">
                  <a16:creationId xmlns:a16="http://schemas.microsoft.com/office/drawing/2014/main" id="{D65B350C-046A-4A6D-BABF-36DA6FE0A564}"/>
                </a:ext>
              </a:extLst>
            </p:cNvPr>
            <p:cNvSpPr/>
            <p:nvPr/>
          </p:nvSpPr>
          <p:spPr>
            <a:xfrm>
              <a:off x="5643867" y="3581400"/>
              <a:ext cx="952500" cy="1143000"/>
            </a:xfrm>
            <a:custGeom>
              <a:avLst/>
              <a:gdLst>
                <a:gd name="connsiteX0" fmla="*/ 952500 w 952500"/>
                <a:gd name="connsiteY0" fmla="*/ 571500 h 1143000"/>
                <a:gd name="connsiteX1" fmla="*/ 476250 w 952500"/>
                <a:gd name="connsiteY1" fmla="*/ 1143000 h 1143000"/>
                <a:gd name="connsiteX2" fmla="*/ 0 w 952500"/>
                <a:gd name="connsiteY2" fmla="*/ 571500 h 1143000"/>
                <a:gd name="connsiteX3" fmla="*/ 476250 w 952500"/>
                <a:gd name="connsiteY3" fmla="*/ 0 h 1143000"/>
                <a:gd name="connsiteX4" fmla="*/ 952500 w 9525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0" h="1143000">
                  <a:moveTo>
                    <a:pt x="952500" y="571500"/>
                  </a:moveTo>
                  <a:cubicBezTo>
                    <a:pt x="952500" y="887131"/>
                    <a:pt x="739276" y="1143000"/>
                    <a:pt x="476250" y="1143000"/>
                  </a:cubicBezTo>
                  <a:cubicBezTo>
                    <a:pt x="213224" y="1143000"/>
                    <a:pt x="0" y="887131"/>
                    <a:pt x="0" y="571500"/>
                  </a:cubicBezTo>
                  <a:cubicBezTo>
                    <a:pt x="0" y="255869"/>
                    <a:pt x="213224" y="0"/>
                    <a:pt x="476250" y="0"/>
                  </a:cubicBezTo>
                  <a:cubicBezTo>
                    <a:pt x="739276" y="0"/>
                    <a:pt x="952500" y="255869"/>
                    <a:pt x="952500" y="571500"/>
                  </a:cubicBezTo>
                  <a:close/>
                </a:path>
              </a:pathLst>
            </a:custGeom>
            <a:solidFill>
              <a:srgbClr val="994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8" name="Полилиния: фигура 212">
              <a:extLst>
                <a:ext uri="{FF2B5EF4-FFF2-40B4-BE49-F238E27FC236}">
                  <a16:creationId xmlns:a16="http://schemas.microsoft.com/office/drawing/2014/main" id="{7FB236DF-EC61-413F-9C75-CB8CF6DA32EF}"/>
                </a:ext>
              </a:extLst>
            </p:cNvPr>
            <p:cNvSpPr/>
            <p:nvPr/>
          </p:nvSpPr>
          <p:spPr>
            <a:xfrm>
              <a:off x="5643867" y="3581400"/>
              <a:ext cx="611886" cy="1143000"/>
            </a:xfrm>
            <a:custGeom>
              <a:avLst/>
              <a:gdLst>
                <a:gd name="connsiteX0" fmla="*/ 271272 w 611886"/>
                <a:gd name="connsiteY0" fmla="*/ 571500 h 1143000"/>
                <a:gd name="connsiteX1" fmla="*/ 611886 w 611886"/>
                <a:gd name="connsiteY1" fmla="*/ 23651 h 1143000"/>
                <a:gd name="connsiteX2" fmla="*/ 476250 w 611886"/>
                <a:gd name="connsiteY2" fmla="*/ 0 h 1143000"/>
                <a:gd name="connsiteX3" fmla="*/ 0 w 611886"/>
                <a:gd name="connsiteY3" fmla="*/ 571500 h 1143000"/>
                <a:gd name="connsiteX4" fmla="*/ 476250 w 611886"/>
                <a:gd name="connsiteY4" fmla="*/ 1143000 h 1143000"/>
                <a:gd name="connsiteX5" fmla="*/ 611886 w 611886"/>
                <a:gd name="connsiteY5" fmla="*/ 1119349 h 1143000"/>
                <a:gd name="connsiteX6" fmla="*/ 271272 w 611886"/>
                <a:gd name="connsiteY6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86" h="1143000">
                  <a:moveTo>
                    <a:pt x="271272" y="571500"/>
                  </a:moveTo>
                  <a:cubicBezTo>
                    <a:pt x="271272" y="312439"/>
                    <a:pt x="414966" y="93764"/>
                    <a:pt x="611886" y="23651"/>
                  </a:cubicBezTo>
                  <a:cubicBezTo>
                    <a:pt x="568890" y="8344"/>
                    <a:pt x="523389" y="0"/>
                    <a:pt x="476250" y="0"/>
                  </a:cubicBezTo>
                  <a:cubicBezTo>
                    <a:pt x="213227" y="0"/>
                    <a:pt x="0" y="255870"/>
                    <a:pt x="0" y="571500"/>
                  </a:cubicBezTo>
                  <a:cubicBezTo>
                    <a:pt x="0" y="887130"/>
                    <a:pt x="213227" y="1143000"/>
                    <a:pt x="476250" y="1143000"/>
                  </a:cubicBezTo>
                  <a:cubicBezTo>
                    <a:pt x="523389" y="1143000"/>
                    <a:pt x="568890" y="1134656"/>
                    <a:pt x="611886" y="1119349"/>
                  </a:cubicBezTo>
                  <a:cubicBezTo>
                    <a:pt x="414966" y="1049236"/>
                    <a:pt x="271272" y="830561"/>
                    <a:pt x="271272" y="571500"/>
                  </a:cubicBezTo>
                  <a:close/>
                </a:path>
              </a:pathLst>
            </a:custGeom>
            <a:solidFill>
              <a:srgbClr val="8236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: фигура 213">
              <a:extLst>
                <a:ext uri="{FF2B5EF4-FFF2-40B4-BE49-F238E27FC236}">
                  <a16:creationId xmlns:a16="http://schemas.microsoft.com/office/drawing/2014/main" id="{E094D699-4C55-41DB-9AAD-9C438A8D250A}"/>
                </a:ext>
              </a:extLst>
            </p:cNvPr>
            <p:cNvSpPr/>
            <p:nvPr/>
          </p:nvSpPr>
          <p:spPr>
            <a:xfrm>
              <a:off x="5907843" y="3729618"/>
              <a:ext cx="424560" cy="846572"/>
            </a:xfrm>
            <a:custGeom>
              <a:avLst/>
              <a:gdLst>
                <a:gd name="connsiteX0" fmla="*/ 316287 w 424560"/>
                <a:gd name="connsiteY0" fmla="*/ 846573 h 846572"/>
                <a:gd name="connsiteX1" fmla="*/ 278778 w 424560"/>
                <a:gd name="connsiteY1" fmla="*/ 835886 h 846572"/>
                <a:gd name="connsiteX2" fmla="*/ 255594 w 424560"/>
                <a:gd name="connsiteY2" fmla="*/ 737550 h 846572"/>
                <a:gd name="connsiteX3" fmla="*/ 274529 w 424560"/>
                <a:gd name="connsiteY3" fmla="*/ 596189 h 846572"/>
                <a:gd name="connsiteX4" fmla="*/ 181737 w 424560"/>
                <a:gd name="connsiteY4" fmla="*/ 487871 h 846572"/>
                <a:gd name="connsiteX5" fmla="*/ 13011 w 424560"/>
                <a:gd name="connsiteY5" fmla="*/ 290913 h 846572"/>
                <a:gd name="connsiteX6" fmla="*/ 47453 w 424560"/>
                <a:gd name="connsiteY6" fmla="*/ 33862 h 846572"/>
                <a:gd name="connsiteX7" fmla="*/ 145790 w 424560"/>
                <a:gd name="connsiteY7" fmla="*/ 10688 h 846572"/>
                <a:gd name="connsiteX8" fmla="*/ 168964 w 424560"/>
                <a:gd name="connsiteY8" fmla="*/ 109023 h 846572"/>
                <a:gd name="connsiteX9" fmla="*/ 150028 w 424560"/>
                <a:gd name="connsiteY9" fmla="*/ 250394 h 846572"/>
                <a:gd name="connsiteX10" fmla="*/ 242821 w 424560"/>
                <a:gd name="connsiteY10" fmla="*/ 358712 h 846572"/>
                <a:gd name="connsiteX11" fmla="*/ 411547 w 424560"/>
                <a:gd name="connsiteY11" fmla="*/ 555670 h 846572"/>
                <a:gd name="connsiteX12" fmla="*/ 377123 w 424560"/>
                <a:gd name="connsiteY12" fmla="*/ 812712 h 846572"/>
                <a:gd name="connsiteX13" fmla="*/ 316287 w 424560"/>
                <a:gd name="connsiteY13" fmla="*/ 846573 h 84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560" h="846572">
                  <a:moveTo>
                    <a:pt x="316287" y="846573"/>
                  </a:moveTo>
                  <a:cubicBezTo>
                    <a:pt x="303466" y="846573"/>
                    <a:pt x="290493" y="843125"/>
                    <a:pt x="278778" y="835886"/>
                  </a:cubicBezTo>
                  <a:cubicBezTo>
                    <a:pt x="245221" y="815131"/>
                    <a:pt x="234839" y="771106"/>
                    <a:pt x="255594" y="737550"/>
                  </a:cubicBezTo>
                  <a:cubicBezTo>
                    <a:pt x="282092" y="694697"/>
                    <a:pt x="288817" y="644500"/>
                    <a:pt x="274529" y="596189"/>
                  </a:cubicBezTo>
                  <a:cubicBezTo>
                    <a:pt x="260242" y="547878"/>
                    <a:pt x="227286" y="509407"/>
                    <a:pt x="181737" y="487871"/>
                  </a:cubicBezTo>
                  <a:cubicBezTo>
                    <a:pt x="100117" y="449276"/>
                    <a:pt x="38614" y="377495"/>
                    <a:pt x="13011" y="290913"/>
                  </a:cubicBezTo>
                  <a:cubicBezTo>
                    <a:pt x="-12592" y="204340"/>
                    <a:pt x="-48" y="110643"/>
                    <a:pt x="47453" y="33862"/>
                  </a:cubicBezTo>
                  <a:cubicBezTo>
                    <a:pt x="68199" y="315"/>
                    <a:pt x="112243" y="-10058"/>
                    <a:pt x="145790" y="10688"/>
                  </a:cubicBezTo>
                  <a:cubicBezTo>
                    <a:pt x="179346" y="31442"/>
                    <a:pt x="189719" y="75467"/>
                    <a:pt x="168964" y="109023"/>
                  </a:cubicBezTo>
                  <a:cubicBezTo>
                    <a:pt x="142456" y="151877"/>
                    <a:pt x="135731" y="202083"/>
                    <a:pt x="150028" y="250394"/>
                  </a:cubicBezTo>
                  <a:cubicBezTo>
                    <a:pt x="164316" y="298704"/>
                    <a:pt x="197272" y="337176"/>
                    <a:pt x="242821" y="358712"/>
                  </a:cubicBezTo>
                  <a:cubicBezTo>
                    <a:pt x="324441" y="397307"/>
                    <a:pt x="385934" y="469088"/>
                    <a:pt x="411547" y="555670"/>
                  </a:cubicBezTo>
                  <a:cubicBezTo>
                    <a:pt x="437150" y="642243"/>
                    <a:pt x="424615" y="735931"/>
                    <a:pt x="377123" y="812712"/>
                  </a:cubicBezTo>
                  <a:cubicBezTo>
                    <a:pt x="363598" y="834552"/>
                    <a:pt x="340223" y="846573"/>
                    <a:pt x="316287" y="846573"/>
                  </a:cubicBezTo>
                  <a:close/>
                </a:path>
              </a:pathLst>
            </a:custGeom>
            <a:solidFill>
              <a:srgbClr val="702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FF81608-08C9-41E3-A4E2-8CEC20E9F614}"/>
              </a:ext>
            </a:extLst>
          </p:cNvPr>
          <p:cNvGrpSpPr/>
          <p:nvPr/>
        </p:nvGrpSpPr>
        <p:grpSpPr>
          <a:xfrm>
            <a:off x="2856491" y="4521325"/>
            <a:ext cx="335320" cy="392750"/>
            <a:chOff x="-4520244" y="247651"/>
            <a:chExt cx="4163694" cy="4876798"/>
          </a:xfrm>
        </p:grpSpPr>
        <p:sp>
          <p:nvSpPr>
            <p:cNvPr id="173" name="Рисунок 215">
              <a:extLst>
                <a:ext uri="{FF2B5EF4-FFF2-40B4-BE49-F238E27FC236}">
                  <a16:creationId xmlns:a16="http://schemas.microsoft.com/office/drawing/2014/main" id="{829EC0C4-5DA4-42FD-A7E4-4540C115C937}"/>
                </a:ext>
              </a:extLst>
            </p:cNvPr>
            <p:cNvSpPr/>
            <p:nvPr/>
          </p:nvSpPr>
          <p:spPr>
            <a:xfrm>
              <a:off x="-4520244" y="368974"/>
              <a:ext cx="2389066" cy="2530788"/>
            </a:xfrm>
            <a:custGeom>
              <a:avLst/>
              <a:gdLst>
                <a:gd name="connsiteX0" fmla="*/ 1194543 w 2389066"/>
                <a:gd name="connsiteY0" fmla="*/ 2530788 h 2530788"/>
                <a:gd name="connsiteX1" fmla="*/ 332464 w 2389066"/>
                <a:gd name="connsiteY1" fmla="*/ 1820223 h 2530788"/>
                <a:gd name="connsiteX2" fmla="*/ 8061 w 2389066"/>
                <a:gd name="connsiteY2" fmla="*/ 547979 h 2530788"/>
                <a:gd name="connsiteX3" fmla="*/ 7099 w 2389066"/>
                <a:gd name="connsiteY3" fmla="*/ 543664 h 2530788"/>
                <a:gd name="connsiteX4" fmla="*/ 299012 w 2389066"/>
                <a:gd name="connsiteY4" fmla="*/ 89464 h 2530788"/>
                <a:gd name="connsiteX5" fmla="*/ 657809 w 2389066"/>
                <a:gd name="connsiteY5" fmla="*/ 2110 h 2530788"/>
                <a:gd name="connsiteX6" fmla="*/ 746725 w 2389066"/>
                <a:gd name="connsiteY6" fmla="*/ 56212 h 2530788"/>
                <a:gd name="connsiteX7" fmla="*/ 692633 w 2389066"/>
                <a:gd name="connsiteY7" fmla="*/ 145128 h 2530788"/>
                <a:gd name="connsiteX8" fmla="*/ 333835 w 2389066"/>
                <a:gd name="connsiteY8" fmla="*/ 232482 h 2530788"/>
                <a:gd name="connsiteX9" fmla="*/ 151270 w 2389066"/>
                <a:gd name="connsiteY9" fmla="*/ 513908 h 2530788"/>
                <a:gd name="connsiteX10" fmla="*/ 475615 w 2389066"/>
                <a:gd name="connsiteY10" fmla="*/ 1785971 h 2530788"/>
                <a:gd name="connsiteX11" fmla="*/ 476577 w 2389066"/>
                <a:gd name="connsiteY11" fmla="*/ 1790286 h 2530788"/>
                <a:gd name="connsiteX12" fmla="*/ 1194533 w 2389066"/>
                <a:gd name="connsiteY12" fmla="*/ 2383608 h 2530788"/>
                <a:gd name="connsiteX13" fmla="*/ 1912490 w 2389066"/>
                <a:gd name="connsiteY13" fmla="*/ 1790286 h 2530788"/>
                <a:gd name="connsiteX14" fmla="*/ 1913452 w 2389066"/>
                <a:gd name="connsiteY14" fmla="*/ 1785971 h 2530788"/>
                <a:gd name="connsiteX15" fmla="*/ 2237797 w 2389066"/>
                <a:gd name="connsiteY15" fmla="*/ 513908 h 2530788"/>
                <a:gd name="connsiteX16" fmla="*/ 2055231 w 2389066"/>
                <a:gd name="connsiteY16" fmla="*/ 232482 h 2530788"/>
                <a:gd name="connsiteX17" fmla="*/ 1696434 w 2389066"/>
                <a:gd name="connsiteY17" fmla="*/ 145128 h 2530788"/>
                <a:gd name="connsiteX18" fmla="*/ 1642342 w 2389066"/>
                <a:gd name="connsiteY18" fmla="*/ 56212 h 2530788"/>
                <a:gd name="connsiteX19" fmla="*/ 1731258 w 2389066"/>
                <a:gd name="connsiteY19" fmla="*/ 2110 h 2530788"/>
                <a:gd name="connsiteX20" fmla="*/ 2090055 w 2389066"/>
                <a:gd name="connsiteY20" fmla="*/ 89464 h 2530788"/>
                <a:gd name="connsiteX21" fmla="*/ 2381968 w 2389066"/>
                <a:gd name="connsiteY21" fmla="*/ 543664 h 2530788"/>
                <a:gd name="connsiteX22" fmla="*/ 2381005 w 2389066"/>
                <a:gd name="connsiteY22" fmla="*/ 547979 h 2530788"/>
                <a:gd name="connsiteX23" fmla="*/ 2056613 w 2389066"/>
                <a:gd name="connsiteY23" fmla="*/ 1820223 h 2530788"/>
                <a:gd name="connsiteX24" fmla="*/ 1194543 w 2389066"/>
                <a:gd name="connsiteY24" fmla="*/ 2530788 h 253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9066" h="2530788">
                  <a:moveTo>
                    <a:pt x="1194543" y="2530788"/>
                  </a:moveTo>
                  <a:cubicBezTo>
                    <a:pt x="774748" y="2530788"/>
                    <a:pt x="412550" y="2232113"/>
                    <a:pt x="332464" y="1820223"/>
                  </a:cubicBezTo>
                  <a:lnTo>
                    <a:pt x="8061" y="547979"/>
                  </a:lnTo>
                  <a:cubicBezTo>
                    <a:pt x="7699" y="546550"/>
                    <a:pt x="7385" y="545112"/>
                    <a:pt x="7099" y="543664"/>
                  </a:cubicBezTo>
                  <a:cubicBezTo>
                    <a:pt x="-32287" y="338409"/>
                    <a:pt x="95948" y="138899"/>
                    <a:pt x="299012" y="89464"/>
                  </a:cubicBezTo>
                  <a:lnTo>
                    <a:pt x="657809" y="2110"/>
                  </a:lnTo>
                  <a:cubicBezTo>
                    <a:pt x="697357" y="-7510"/>
                    <a:pt x="737105" y="16722"/>
                    <a:pt x="746725" y="56212"/>
                  </a:cubicBezTo>
                  <a:cubicBezTo>
                    <a:pt x="756336" y="95703"/>
                    <a:pt x="732123" y="135508"/>
                    <a:pt x="692633" y="145128"/>
                  </a:cubicBezTo>
                  <a:lnTo>
                    <a:pt x="333835" y="232482"/>
                  </a:lnTo>
                  <a:cubicBezTo>
                    <a:pt x="207772" y="263171"/>
                    <a:pt x="127924" y="386530"/>
                    <a:pt x="151270" y="513908"/>
                  </a:cubicBezTo>
                  <a:lnTo>
                    <a:pt x="475615" y="1785971"/>
                  </a:lnTo>
                  <a:cubicBezTo>
                    <a:pt x="475977" y="1787400"/>
                    <a:pt x="476301" y="1788838"/>
                    <a:pt x="476577" y="1790286"/>
                  </a:cubicBezTo>
                  <a:cubicBezTo>
                    <a:pt x="542528" y="2134082"/>
                    <a:pt x="844471" y="2383608"/>
                    <a:pt x="1194533" y="2383608"/>
                  </a:cubicBezTo>
                  <a:cubicBezTo>
                    <a:pt x="1544596" y="2383608"/>
                    <a:pt x="1846548" y="2134082"/>
                    <a:pt x="1912490" y="1790286"/>
                  </a:cubicBezTo>
                  <a:cubicBezTo>
                    <a:pt x="1912756" y="1788838"/>
                    <a:pt x="1913080" y="1787400"/>
                    <a:pt x="1913452" y="1785971"/>
                  </a:cubicBezTo>
                  <a:lnTo>
                    <a:pt x="2237797" y="513908"/>
                  </a:lnTo>
                  <a:cubicBezTo>
                    <a:pt x="2261143" y="386530"/>
                    <a:pt x="2181295" y="263171"/>
                    <a:pt x="2055231" y="232482"/>
                  </a:cubicBezTo>
                  <a:lnTo>
                    <a:pt x="1696434" y="145128"/>
                  </a:lnTo>
                  <a:cubicBezTo>
                    <a:pt x="1656944" y="135517"/>
                    <a:pt x="1632731" y="95703"/>
                    <a:pt x="1642342" y="56212"/>
                  </a:cubicBezTo>
                  <a:cubicBezTo>
                    <a:pt x="1651953" y="16722"/>
                    <a:pt x="1691672" y="-7520"/>
                    <a:pt x="1731258" y="2110"/>
                  </a:cubicBezTo>
                  <a:lnTo>
                    <a:pt x="2090055" y="89464"/>
                  </a:lnTo>
                  <a:cubicBezTo>
                    <a:pt x="2293118" y="138899"/>
                    <a:pt x="2421354" y="338409"/>
                    <a:pt x="2381968" y="543664"/>
                  </a:cubicBezTo>
                  <a:cubicBezTo>
                    <a:pt x="2381691" y="545112"/>
                    <a:pt x="2381377" y="546550"/>
                    <a:pt x="2381005" y="547979"/>
                  </a:cubicBezTo>
                  <a:lnTo>
                    <a:pt x="2056613" y="1820223"/>
                  </a:lnTo>
                  <a:cubicBezTo>
                    <a:pt x="1976526" y="2232103"/>
                    <a:pt x="1614338" y="2530788"/>
                    <a:pt x="1194543" y="253078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4" name="Рисунок 215">
              <a:extLst>
                <a:ext uri="{FF2B5EF4-FFF2-40B4-BE49-F238E27FC236}">
                  <a16:creationId xmlns:a16="http://schemas.microsoft.com/office/drawing/2014/main" id="{302A7D50-7175-40F9-B4E2-E41DF5A2CE00}"/>
                </a:ext>
              </a:extLst>
            </p:cNvPr>
            <p:cNvGrpSpPr/>
            <p:nvPr/>
          </p:nvGrpSpPr>
          <p:grpSpPr>
            <a:xfrm>
              <a:off x="-4052500" y="247651"/>
              <a:ext cx="1453588" cy="429608"/>
              <a:chOff x="-4052500" y="247651"/>
              <a:chExt cx="1453588" cy="429608"/>
            </a:xfrm>
            <a:solidFill>
              <a:srgbClr val="65DB57"/>
            </a:solidFill>
          </p:grpSpPr>
          <p:sp>
            <p:nvSpPr>
              <p:cNvPr id="179" name="Полилиния: фигура 218">
                <a:extLst>
                  <a:ext uri="{FF2B5EF4-FFF2-40B4-BE49-F238E27FC236}">
                    <a16:creationId xmlns:a16="http://schemas.microsoft.com/office/drawing/2014/main" id="{520BCDD1-1A9A-4606-8920-F920768783B7}"/>
                  </a:ext>
                </a:extLst>
              </p:cNvPr>
              <p:cNvSpPr/>
              <p:nvPr/>
            </p:nvSpPr>
            <p:spPr>
              <a:xfrm>
                <a:off x="-4052500" y="247651"/>
                <a:ext cx="508788" cy="429608"/>
              </a:xfrm>
              <a:custGeom>
                <a:avLst/>
                <a:gdLst>
                  <a:gd name="connsiteX0" fmla="*/ 803 w 508788"/>
                  <a:gd name="connsiteY0" fmla="*/ 248810 h 429608"/>
                  <a:gd name="connsiteX1" fmla="*/ 318843 w 508788"/>
                  <a:gd name="connsiteY1" fmla="*/ 428004 h 429608"/>
                  <a:gd name="connsiteX2" fmla="*/ 507333 w 508788"/>
                  <a:gd name="connsiteY2" fmla="*/ 189946 h 429608"/>
                  <a:gd name="connsiteX3" fmla="*/ 269275 w 508788"/>
                  <a:gd name="connsiteY3" fmla="*/ 1455 h 429608"/>
                  <a:gd name="connsiteX4" fmla="*/ 803 w 508788"/>
                  <a:gd name="connsiteY4" fmla="*/ 248810 h 42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88" h="429608">
                    <a:moveTo>
                      <a:pt x="803" y="248810"/>
                    </a:moveTo>
                    <a:cubicBezTo>
                      <a:pt x="14491" y="366596"/>
                      <a:pt x="201057" y="441691"/>
                      <a:pt x="318843" y="428004"/>
                    </a:cubicBezTo>
                    <a:cubicBezTo>
                      <a:pt x="436629" y="414317"/>
                      <a:pt x="521021" y="307732"/>
                      <a:pt x="507333" y="189946"/>
                    </a:cubicBezTo>
                    <a:cubicBezTo>
                      <a:pt x="493646" y="72159"/>
                      <a:pt x="387061" y="-12232"/>
                      <a:pt x="269275" y="1455"/>
                    </a:cubicBezTo>
                    <a:cubicBezTo>
                      <a:pt x="151489" y="15143"/>
                      <a:pt x="-12894" y="131024"/>
                      <a:pt x="803" y="248810"/>
                    </a:cubicBezTo>
                    <a:close/>
                  </a:path>
                </a:pathLst>
              </a:custGeom>
              <a:solidFill>
                <a:srgbClr val="FFC3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" name="Полилиния: фигура 219">
                <a:extLst>
                  <a:ext uri="{FF2B5EF4-FFF2-40B4-BE49-F238E27FC236}">
                    <a16:creationId xmlns:a16="http://schemas.microsoft.com/office/drawing/2014/main" id="{E7454057-09FC-49FB-BB27-393AE4D95FB0}"/>
                  </a:ext>
                </a:extLst>
              </p:cNvPr>
              <p:cNvSpPr/>
              <p:nvPr/>
            </p:nvSpPr>
            <p:spPr>
              <a:xfrm>
                <a:off x="-3107700" y="247651"/>
                <a:ext cx="508788" cy="429608"/>
              </a:xfrm>
              <a:custGeom>
                <a:avLst/>
                <a:gdLst>
                  <a:gd name="connsiteX0" fmla="*/ 507985 w 508788"/>
                  <a:gd name="connsiteY0" fmla="*/ 248810 h 429608"/>
                  <a:gd name="connsiteX1" fmla="*/ 189946 w 508788"/>
                  <a:gd name="connsiteY1" fmla="*/ 428004 h 429608"/>
                  <a:gd name="connsiteX2" fmla="*/ 1455 w 508788"/>
                  <a:gd name="connsiteY2" fmla="*/ 189946 h 429608"/>
                  <a:gd name="connsiteX3" fmla="*/ 239514 w 508788"/>
                  <a:gd name="connsiteY3" fmla="*/ 1455 h 429608"/>
                  <a:gd name="connsiteX4" fmla="*/ 507985 w 508788"/>
                  <a:gd name="connsiteY4" fmla="*/ 248810 h 42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88" h="429608">
                    <a:moveTo>
                      <a:pt x="507985" y="248810"/>
                    </a:moveTo>
                    <a:cubicBezTo>
                      <a:pt x="494298" y="366596"/>
                      <a:pt x="307732" y="441691"/>
                      <a:pt x="189946" y="428004"/>
                    </a:cubicBezTo>
                    <a:cubicBezTo>
                      <a:pt x="72159" y="414317"/>
                      <a:pt x="-12232" y="307732"/>
                      <a:pt x="1455" y="189946"/>
                    </a:cubicBezTo>
                    <a:cubicBezTo>
                      <a:pt x="15143" y="72159"/>
                      <a:pt x="121728" y="-12232"/>
                      <a:pt x="239514" y="1455"/>
                    </a:cubicBezTo>
                    <a:cubicBezTo>
                      <a:pt x="357300" y="15143"/>
                      <a:pt x="521682" y="131024"/>
                      <a:pt x="507985" y="248810"/>
                    </a:cubicBezTo>
                    <a:close/>
                  </a:path>
                </a:pathLst>
              </a:custGeom>
              <a:solidFill>
                <a:srgbClr val="FFC3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75" name="Рисунок 215">
              <a:extLst>
                <a:ext uri="{FF2B5EF4-FFF2-40B4-BE49-F238E27FC236}">
                  <a16:creationId xmlns:a16="http://schemas.microsoft.com/office/drawing/2014/main" id="{28F39862-882E-4DAB-AF06-567F81488FB1}"/>
                </a:ext>
              </a:extLst>
            </p:cNvPr>
            <p:cNvSpPr/>
            <p:nvPr/>
          </p:nvSpPr>
          <p:spPr>
            <a:xfrm>
              <a:off x="-4175934" y="1752771"/>
              <a:ext cx="3430375" cy="3371678"/>
            </a:xfrm>
            <a:custGeom>
              <a:avLst/>
              <a:gdLst>
                <a:gd name="connsiteX0" fmla="*/ 1904908 w 3430375"/>
                <a:gd name="connsiteY0" fmla="*/ 3371679 h 3371678"/>
                <a:gd name="connsiteX1" fmla="*/ 720322 w 3430375"/>
                <a:gd name="connsiteY1" fmla="*/ 2187102 h 3371678"/>
                <a:gd name="connsiteX2" fmla="*/ 720379 w 3430375"/>
                <a:gd name="connsiteY2" fmla="*/ 1219019 h 3371678"/>
                <a:gd name="connsiteX3" fmla="*/ 696090 w 3430375"/>
                <a:gd name="connsiteY3" fmla="*/ 1190330 h 3371678"/>
                <a:gd name="connsiteX4" fmla="*/ 696090 w 3430375"/>
                <a:gd name="connsiteY4" fmla="*/ 1190330 h 3371678"/>
                <a:gd name="connsiteX5" fmla="*/ 13462 w 3430375"/>
                <a:gd name="connsiteY5" fmla="*/ 684285 h 3371678"/>
                <a:gd name="connsiteX6" fmla="*/ 18815 w 3430375"/>
                <a:gd name="connsiteY6" fmla="*/ 560451 h 3371678"/>
                <a:gd name="connsiteX7" fmla="*/ 127581 w 3430375"/>
                <a:gd name="connsiteY7" fmla="*/ 497662 h 3371678"/>
                <a:gd name="connsiteX8" fmla="*/ 129934 w 3430375"/>
                <a:gd name="connsiteY8" fmla="*/ 497643 h 3371678"/>
                <a:gd name="connsiteX9" fmla="*/ 247501 w 3430375"/>
                <a:gd name="connsiteY9" fmla="*/ 571938 h 3371678"/>
                <a:gd name="connsiteX10" fmla="*/ 850224 w 3430375"/>
                <a:gd name="connsiteY10" fmla="*/ 943556 h 3371678"/>
                <a:gd name="connsiteX11" fmla="*/ 1455014 w 3430375"/>
                <a:gd name="connsiteY11" fmla="*/ 567823 h 3371678"/>
                <a:gd name="connsiteX12" fmla="*/ 1570276 w 3430375"/>
                <a:gd name="connsiteY12" fmla="*/ 497643 h 3371678"/>
                <a:gd name="connsiteX13" fmla="*/ 1680994 w 3430375"/>
                <a:gd name="connsiteY13" fmla="*/ 559384 h 3371678"/>
                <a:gd name="connsiteX14" fmla="*/ 1687005 w 3430375"/>
                <a:gd name="connsiteY14" fmla="*/ 684295 h 3371678"/>
                <a:gd name="connsiteX15" fmla="*/ 1004367 w 3430375"/>
                <a:gd name="connsiteY15" fmla="*/ 1190330 h 3371678"/>
                <a:gd name="connsiteX16" fmla="*/ 999719 w 3430375"/>
                <a:gd name="connsiteY16" fmla="*/ 1190806 h 3371678"/>
                <a:gd name="connsiteX17" fmla="*/ 973582 w 3430375"/>
                <a:gd name="connsiteY17" fmla="*/ 1219762 h 3371678"/>
                <a:gd name="connsiteX18" fmla="*/ 973973 w 3430375"/>
                <a:gd name="connsiteY18" fmla="*/ 2186931 h 3371678"/>
                <a:gd name="connsiteX19" fmla="*/ 1904908 w 3430375"/>
                <a:gd name="connsiteY19" fmla="*/ 3118037 h 3371678"/>
                <a:gd name="connsiteX20" fmla="*/ 2245798 w 3430375"/>
                <a:gd name="connsiteY20" fmla="*/ 3118037 h 3371678"/>
                <a:gd name="connsiteX21" fmla="*/ 3176724 w 3430375"/>
                <a:gd name="connsiteY21" fmla="*/ 2187111 h 3371678"/>
                <a:gd name="connsiteX22" fmla="*/ 3176724 w 3430375"/>
                <a:gd name="connsiteY22" fmla="*/ 0 h 3371678"/>
                <a:gd name="connsiteX23" fmla="*/ 3430375 w 3430375"/>
                <a:gd name="connsiteY23" fmla="*/ 0 h 3371678"/>
                <a:gd name="connsiteX24" fmla="*/ 3430375 w 3430375"/>
                <a:gd name="connsiteY24" fmla="*/ 2187092 h 3371678"/>
                <a:gd name="connsiteX25" fmla="*/ 2245789 w 3430375"/>
                <a:gd name="connsiteY25" fmla="*/ 3371679 h 3371678"/>
                <a:gd name="connsiteX26" fmla="*/ 1904908 w 3430375"/>
                <a:gd name="connsiteY26" fmla="*/ 3371679 h 337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430375" h="3371678">
                  <a:moveTo>
                    <a:pt x="1904908" y="3371679"/>
                  </a:moveTo>
                  <a:cubicBezTo>
                    <a:pt x="1251731" y="3371679"/>
                    <a:pt x="720322" y="2840279"/>
                    <a:pt x="720322" y="2187102"/>
                  </a:cubicBezTo>
                  <a:lnTo>
                    <a:pt x="720379" y="1219019"/>
                  </a:lnTo>
                  <a:cubicBezTo>
                    <a:pt x="720379" y="1204808"/>
                    <a:pt x="710111" y="1192673"/>
                    <a:pt x="696090" y="1190330"/>
                  </a:cubicBezTo>
                  <a:lnTo>
                    <a:pt x="696090" y="1190330"/>
                  </a:lnTo>
                  <a:cubicBezTo>
                    <a:pt x="401701" y="1141047"/>
                    <a:pt x="146517" y="951871"/>
                    <a:pt x="13462" y="684285"/>
                  </a:cubicBezTo>
                  <a:cubicBezTo>
                    <a:pt x="-6226" y="644719"/>
                    <a:pt x="-4216" y="598427"/>
                    <a:pt x="18815" y="560451"/>
                  </a:cubicBezTo>
                  <a:cubicBezTo>
                    <a:pt x="42152" y="521979"/>
                    <a:pt x="82804" y="498510"/>
                    <a:pt x="127581" y="497662"/>
                  </a:cubicBezTo>
                  <a:lnTo>
                    <a:pt x="129934" y="497643"/>
                  </a:lnTo>
                  <a:cubicBezTo>
                    <a:pt x="178626" y="497643"/>
                    <a:pt x="224774" y="526809"/>
                    <a:pt x="247501" y="571938"/>
                  </a:cubicBezTo>
                  <a:cubicBezTo>
                    <a:pt x="362982" y="801157"/>
                    <a:pt x="593935" y="943556"/>
                    <a:pt x="850224" y="943556"/>
                  </a:cubicBezTo>
                  <a:cubicBezTo>
                    <a:pt x="1104589" y="943556"/>
                    <a:pt x="1341990" y="796071"/>
                    <a:pt x="1455014" y="567823"/>
                  </a:cubicBezTo>
                  <a:cubicBezTo>
                    <a:pt x="1476121" y="525189"/>
                    <a:pt x="1521365" y="497643"/>
                    <a:pt x="1570276" y="497643"/>
                  </a:cubicBezTo>
                  <a:cubicBezTo>
                    <a:pt x="1615653" y="497643"/>
                    <a:pt x="1657039" y="520722"/>
                    <a:pt x="1680994" y="559384"/>
                  </a:cubicBezTo>
                  <a:cubicBezTo>
                    <a:pt x="1704655" y="597579"/>
                    <a:pt x="1706912" y="644271"/>
                    <a:pt x="1687005" y="684295"/>
                  </a:cubicBezTo>
                  <a:cubicBezTo>
                    <a:pt x="1553960" y="951871"/>
                    <a:pt x="1298775" y="1141038"/>
                    <a:pt x="1004367" y="1190330"/>
                  </a:cubicBezTo>
                  <a:lnTo>
                    <a:pt x="999719" y="1190806"/>
                  </a:lnTo>
                  <a:cubicBezTo>
                    <a:pt x="984869" y="1192321"/>
                    <a:pt x="973582" y="1204836"/>
                    <a:pt x="973582" y="1219762"/>
                  </a:cubicBezTo>
                  <a:lnTo>
                    <a:pt x="973973" y="2186931"/>
                  </a:lnTo>
                  <a:cubicBezTo>
                    <a:pt x="973973" y="2700433"/>
                    <a:pt x="1391587" y="3118037"/>
                    <a:pt x="1904908" y="3118037"/>
                  </a:cubicBezTo>
                  <a:lnTo>
                    <a:pt x="2245798" y="3118037"/>
                  </a:lnTo>
                  <a:cubicBezTo>
                    <a:pt x="2759939" y="3118037"/>
                    <a:pt x="3176724" y="2701252"/>
                    <a:pt x="3176724" y="2187111"/>
                  </a:cubicBezTo>
                  <a:lnTo>
                    <a:pt x="3176724" y="0"/>
                  </a:lnTo>
                  <a:lnTo>
                    <a:pt x="3430375" y="0"/>
                  </a:lnTo>
                  <a:lnTo>
                    <a:pt x="3430375" y="2187092"/>
                  </a:lnTo>
                  <a:cubicBezTo>
                    <a:pt x="3430375" y="2841317"/>
                    <a:pt x="2900014" y="3371679"/>
                    <a:pt x="2245789" y="3371679"/>
                  </a:cubicBezTo>
                  <a:lnTo>
                    <a:pt x="1904908" y="3371679"/>
                  </a:lnTo>
                  <a:close/>
                </a:path>
              </a:pathLst>
            </a:custGeom>
            <a:solidFill>
              <a:srgbClr val="3342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Рисунок 215">
              <a:extLst>
                <a:ext uri="{FF2B5EF4-FFF2-40B4-BE49-F238E27FC236}">
                  <a16:creationId xmlns:a16="http://schemas.microsoft.com/office/drawing/2014/main" id="{A84A400C-2938-4B12-B05C-2C2CC8194AB7}"/>
                </a:ext>
              </a:extLst>
            </p:cNvPr>
            <p:cNvSpPr/>
            <p:nvPr/>
          </p:nvSpPr>
          <p:spPr>
            <a:xfrm>
              <a:off x="-1418758" y="1198159"/>
              <a:ext cx="1062208" cy="1062208"/>
            </a:xfrm>
            <a:custGeom>
              <a:avLst/>
              <a:gdLst>
                <a:gd name="connsiteX0" fmla="*/ 1062209 w 1062208"/>
                <a:gd name="connsiteY0" fmla="*/ 531105 h 1062208"/>
                <a:gd name="connsiteX1" fmla="*/ 531104 w 1062208"/>
                <a:gd name="connsiteY1" fmla="*/ 1062209 h 1062208"/>
                <a:gd name="connsiteX2" fmla="*/ 0 w 1062208"/>
                <a:gd name="connsiteY2" fmla="*/ 531105 h 1062208"/>
                <a:gd name="connsiteX3" fmla="*/ 531104 w 1062208"/>
                <a:gd name="connsiteY3" fmla="*/ 0 h 1062208"/>
                <a:gd name="connsiteX4" fmla="*/ 1062209 w 1062208"/>
                <a:gd name="connsiteY4" fmla="*/ 531105 h 10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208" h="1062208">
                  <a:moveTo>
                    <a:pt x="1062209" y="531105"/>
                  </a:moveTo>
                  <a:cubicBezTo>
                    <a:pt x="1062209" y="824425"/>
                    <a:pt x="824425" y="1062209"/>
                    <a:pt x="531104" y="1062209"/>
                  </a:cubicBezTo>
                  <a:cubicBezTo>
                    <a:pt x="237784" y="1062209"/>
                    <a:pt x="0" y="824425"/>
                    <a:pt x="0" y="531105"/>
                  </a:cubicBezTo>
                  <a:cubicBezTo>
                    <a:pt x="0" y="237784"/>
                    <a:pt x="237783" y="0"/>
                    <a:pt x="531104" y="0"/>
                  </a:cubicBezTo>
                  <a:cubicBezTo>
                    <a:pt x="824425" y="0"/>
                    <a:pt x="1062209" y="237784"/>
                    <a:pt x="1062209" y="53110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Рисунок 215">
              <a:extLst>
                <a:ext uri="{FF2B5EF4-FFF2-40B4-BE49-F238E27FC236}">
                  <a16:creationId xmlns:a16="http://schemas.microsoft.com/office/drawing/2014/main" id="{AFEEBA0D-9327-4B72-B2FF-08621154AA39}"/>
                </a:ext>
              </a:extLst>
            </p:cNvPr>
            <p:cNvSpPr/>
            <p:nvPr/>
          </p:nvSpPr>
          <p:spPr>
            <a:xfrm>
              <a:off x="-838676" y="1200473"/>
              <a:ext cx="482069" cy="1057522"/>
            </a:xfrm>
            <a:custGeom>
              <a:avLst/>
              <a:gdLst>
                <a:gd name="connsiteX0" fmla="*/ 0 w 482069"/>
                <a:gd name="connsiteY0" fmla="*/ 0 h 1057522"/>
                <a:gd name="connsiteX1" fmla="*/ 0 w 482069"/>
                <a:gd name="connsiteY1" fmla="*/ 1057523 h 1057522"/>
                <a:gd name="connsiteX2" fmla="*/ 482070 w 482069"/>
                <a:gd name="connsiteY2" fmla="*/ 528761 h 1057522"/>
                <a:gd name="connsiteX3" fmla="*/ 0 w 482069"/>
                <a:gd name="connsiteY3" fmla="*/ 0 h 105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069" h="1057522">
                  <a:moveTo>
                    <a:pt x="0" y="0"/>
                  </a:moveTo>
                  <a:lnTo>
                    <a:pt x="0" y="1057523"/>
                  </a:lnTo>
                  <a:cubicBezTo>
                    <a:pt x="270319" y="1032767"/>
                    <a:pt x="482070" y="805539"/>
                    <a:pt x="482070" y="528761"/>
                  </a:cubicBezTo>
                  <a:cubicBezTo>
                    <a:pt x="482079" y="251974"/>
                    <a:pt x="270319" y="2475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Рисунок 215">
              <a:extLst>
                <a:ext uri="{FF2B5EF4-FFF2-40B4-BE49-F238E27FC236}">
                  <a16:creationId xmlns:a16="http://schemas.microsoft.com/office/drawing/2014/main" id="{6DBEB88C-55D1-47B5-B9AA-CB0745C0BFBA}"/>
                </a:ext>
              </a:extLst>
            </p:cNvPr>
            <p:cNvSpPr/>
            <p:nvPr/>
          </p:nvSpPr>
          <p:spPr>
            <a:xfrm>
              <a:off x="-1094565" y="1522352"/>
              <a:ext cx="413823" cy="413823"/>
            </a:xfrm>
            <a:custGeom>
              <a:avLst/>
              <a:gdLst>
                <a:gd name="connsiteX0" fmla="*/ 413823 w 413823"/>
                <a:gd name="connsiteY0" fmla="*/ 206912 h 413823"/>
                <a:gd name="connsiteX1" fmla="*/ 206912 w 413823"/>
                <a:gd name="connsiteY1" fmla="*/ 413823 h 413823"/>
                <a:gd name="connsiteX2" fmla="*/ 0 w 413823"/>
                <a:gd name="connsiteY2" fmla="*/ 206912 h 413823"/>
                <a:gd name="connsiteX3" fmla="*/ 206912 w 413823"/>
                <a:gd name="connsiteY3" fmla="*/ 0 h 413823"/>
                <a:gd name="connsiteX4" fmla="*/ 413823 w 413823"/>
                <a:gd name="connsiteY4" fmla="*/ 206912 h 41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23" h="413823">
                  <a:moveTo>
                    <a:pt x="413823" y="206912"/>
                  </a:moveTo>
                  <a:cubicBezTo>
                    <a:pt x="413823" y="321186"/>
                    <a:pt x="321186" y="413823"/>
                    <a:pt x="206912" y="413823"/>
                  </a:cubicBezTo>
                  <a:cubicBezTo>
                    <a:pt x="92638" y="413823"/>
                    <a:pt x="0" y="321186"/>
                    <a:pt x="0" y="206912"/>
                  </a:cubicBezTo>
                  <a:cubicBezTo>
                    <a:pt x="0" y="92637"/>
                    <a:pt x="92638" y="0"/>
                    <a:pt x="206912" y="0"/>
                  </a:cubicBezTo>
                  <a:cubicBezTo>
                    <a:pt x="321186" y="0"/>
                    <a:pt x="413823" y="92637"/>
                    <a:pt x="413823" y="206912"/>
                  </a:cubicBezTo>
                  <a:close/>
                </a:path>
              </a:pathLst>
            </a:custGeom>
            <a:solidFill>
              <a:srgbClr val="E1EF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E99E8929-170B-4FD5-978C-B2C5B03A44E4}"/>
              </a:ext>
            </a:extLst>
          </p:cNvPr>
          <p:cNvGrpSpPr/>
          <p:nvPr/>
        </p:nvGrpSpPr>
        <p:grpSpPr>
          <a:xfrm>
            <a:off x="2813491" y="5321300"/>
            <a:ext cx="420030" cy="475338"/>
            <a:chOff x="-5821816" y="248782"/>
            <a:chExt cx="5748616" cy="6505574"/>
          </a:xfrm>
        </p:grpSpPr>
        <p:sp>
          <p:nvSpPr>
            <p:cNvPr id="182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616896" y="633839"/>
              <a:ext cx="1328890" cy="1048062"/>
            </a:xfrm>
            <a:custGeom>
              <a:avLst/>
              <a:gdLst>
                <a:gd name="connsiteX0" fmla="*/ 0 w 1328890"/>
                <a:gd name="connsiteY0" fmla="*/ 0 h 1048062"/>
                <a:gd name="connsiteX1" fmla="*/ 1328891 w 1328890"/>
                <a:gd name="connsiteY1" fmla="*/ 0 h 1048062"/>
                <a:gd name="connsiteX2" fmla="*/ 1328891 w 1328890"/>
                <a:gd name="connsiteY2" fmla="*/ 1048062 h 1048062"/>
                <a:gd name="connsiteX3" fmla="*/ 0 w 1328890"/>
                <a:gd name="connsiteY3" fmla="*/ 1048062 h 104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890" h="1048062">
                  <a:moveTo>
                    <a:pt x="0" y="0"/>
                  </a:moveTo>
                  <a:lnTo>
                    <a:pt x="1328891" y="0"/>
                  </a:lnTo>
                  <a:lnTo>
                    <a:pt x="1328891" y="1048062"/>
                  </a:lnTo>
                  <a:lnTo>
                    <a:pt x="0" y="1048062"/>
                  </a:lnTo>
                  <a:close/>
                </a:path>
              </a:pathLst>
            </a:custGeom>
            <a:solidFill>
              <a:srgbClr val="253061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866496" y="633839"/>
              <a:ext cx="1819121" cy="1185454"/>
            </a:xfrm>
            <a:custGeom>
              <a:avLst/>
              <a:gdLst>
                <a:gd name="connsiteX0" fmla="*/ 1401697 w 1819121"/>
                <a:gd name="connsiteY0" fmla="*/ 516090 h 1185454"/>
                <a:gd name="connsiteX1" fmla="*/ 1401697 w 1819121"/>
                <a:gd name="connsiteY1" fmla="*/ 1048062 h 1185454"/>
                <a:gd name="connsiteX2" fmla="*/ 1819121 w 1819121"/>
                <a:gd name="connsiteY2" fmla="*/ 1185454 h 1185454"/>
                <a:gd name="connsiteX3" fmla="*/ 1819121 w 1819121"/>
                <a:gd name="connsiteY3" fmla="*/ 256655 h 1185454"/>
                <a:gd name="connsiteX4" fmla="*/ 1819020 w 1819121"/>
                <a:gd name="connsiteY4" fmla="*/ 256655 h 1185454"/>
                <a:gd name="connsiteX5" fmla="*/ 1561071 w 1819121"/>
                <a:gd name="connsiteY5" fmla="*/ 0 h 1185454"/>
                <a:gd name="connsiteX6" fmla="*/ 256653 w 1819121"/>
                <a:gd name="connsiteY6" fmla="*/ 0 h 1185454"/>
                <a:gd name="connsiteX7" fmla="*/ 0 w 1819121"/>
                <a:gd name="connsiteY7" fmla="*/ 256655 h 1185454"/>
                <a:gd name="connsiteX8" fmla="*/ 0 w 1819121"/>
                <a:gd name="connsiteY8" fmla="*/ 1167386 h 1185454"/>
                <a:gd name="connsiteX9" fmla="*/ 417412 w 1819121"/>
                <a:gd name="connsiteY9" fmla="*/ 1048062 h 1185454"/>
                <a:gd name="connsiteX10" fmla="*/ 417412 w 1819121"/>
                <a:gd name="connsiteY10" fmla="*/ 516090 h 118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121" h="1185454">
                  <a:moveTo>
                    <a:pt x="1401697" y="516090"/>
                  </a:moveTo>
                  <a:lnTo>
                    <a:pt x="1401697" y="1048062"/>
                  </a:lnTo>
                  <a:lnTo>
                    <a:pt x="1819121" y="1185454"/>
                  </a:lnTo>
                  <a:lnTo>
                    <a:pt x="1819121" y="256655"/>
                  </a:lnTo>
                  <a:lnTo>
                    <a:pt x="1819020" y="256655"/>
                  </a:lnTo>
                  <a:cubicBezTo>
                    <a:pt x="1818270" y="114802"/>
                    <a:pt x="1703127" y="0"/>
                    <a:pt x="1561071" y="0"/>
                  </a:cubicBezTo>
                  <a:lnTo>
                    <a:pt x="256653" y="0"/>
                  </a:lnTo>
                  <a:cubicBezTo>
                    <a:pt x="114902" y="0"/>
                    <a:pt x="0" y="114902"/>
                    <a:pt x="0" y="256655"/>
                  </a:cubicBezTo>
                  <a:lnTo>
                    <a:pt x="0" y="1167386"/>
                  </a:lnTo>
                  <a:lnTo>
                    <a:pt x="417412" y="1048062"/>
                  </a:lnTo>
                  <a:lnTo>
                    <a:pt x="417412" y="516090"/>
                  </a:lnTo>
                  <a:close/>
                </a:path>
              </a:pathLst>
            </a:custGeom>
            <a:solidFill>
              <a:srgbClr val="E1002B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395681" y="248782"/>
              <a:ext cx="858570" cy="858561"/>
            </a:xfrm>
            <a:custGeom>
              <a:avLst/>
              <a:gdLst>
                <a:gd name="connsiteX0" fmla="*/ 858571 w 858570"/>
                <a:gd name="connsiteY0" fmla="*/ 429282 h 858561"/>
                <a:gd name="connsiteX1" fmla="*/ 429292 w 858570"/>
                <a:gd name="connsiteY1" fmla="*/ 858562 h 858561"/>
                <a:gd name="connsiteX2" fmla="*/ 0 w 858570"/>
                <a:gd name="connsiteY2" fmla="*/ 429282 h 858561"/>
                <a:gd name="connsiteX3" fmla="*/ 429292 w 858570"/>
                <a:gd name="connsiteY3" fmla="*/ 0 h 858561"/>
                <a:gd name="connsiteX4" fmla="*/ 858571 w 858570"/>
                <a:gd name="connsiteY4" fmla="*/ 429282 h 8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70" h="858561">
                  <a:moveTo>
                    <a:pt x="858571" y="429282"/>
                  </a:moveTo>
                  <a:cubicBezTo>
                    <a:pt x="858571" y="666381"/>
                    <a:pt x="666389" y="858562"/>
                    <a:pt x="429292" y="858562"/>
                  </a:cubicBezTo>
                  <a:cubicBezTo>
                    <a:pt x="192181" y="858562"/>
                    <a:pt x="0" y="666381"/>
                    <a:pt x="0" y="429282"/>
                  </a:cubicBezTo>
                  <a:cubicBezTo>
                    <a:pt x="0" y="192181"/>
                    <a:pt x="192181" y="0"/>
                    <a:pt x="429292" y="0"/>
                  </a:cubicBezTo>
                  <a:cubicBezTo>
                    <a:pt x="666389" y="0"/>
                    <a:pt x="858571" y="192181"/>
                    <a:pt x="858571" y="4292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395681" y="589764"/>
              <a:ext cx="858570" cy="517579"/>
            </a:xfrm>
            <a:custGeom>
              <a:avLst/>
              <a:gdLst>
                <a:gd name="connsiteX0" fmla="*/ 429292 w 858570"/>
                <a:gd name="connsiteY0" fmla="*/ 341033 h 517579"/>
                <a:gd name="connsiteX1" fmla="*/ 9136 w 858570"/>
                <a:gd name="connsiteY1" fmla="*/ 0 h 517579"/>
                <a:gd name="connsiteX2" fmla="*/ 0 w 858570"/>
                <a:gd name="connsiteY2" fmla="*/ 88299 h 517579"/>
                <a:gd name="connsiteX3" fmla="*/ 429292 w 858570"/>
                <a:gd name="connsiteY3" fmla="*/ 517579 h 517579"/>
                <a:gd name="connsiteX4" fmla="*/ 858571 w 858570"/>
                <a:gd name="connsiteY4" fmla="*/ 88299 h 517579"/>
                <a:gd name="connsiteX5" fmla="*/ 849435 w 858570"/>
                <a:gd name="connsiteY5" fmla="*/ 0 h 517579"/>
                <a:gd name="connsiteX6" fmla="*/ 429292 w 858570"/>
                <a:gd name="connsiteY6" fmla="*/ 341033 h 51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8570" h="517579">
                  <a:moveTo>
                    <a:pt x="429292" y="341033"/>
                  </a:moveTo>
                  <a:cubicBezTo>
                    <a:pt x="222460" y="341033"/>
                    <a:pt x="49834" y="194714"/>
                    <a:pt x="9136" y="0"/>
                  </a:cubicBezTo>
                  <a:cubicBezTo>
                    <a:pt x="3177" y="28490"/>
                    <a:pt x="0" y="58022"/>
                    <a:pt x="0" y="88299"/>
                  </a:cubicBezTo>
                  <a:cubicBezTo>
                    <a:pt x="0" y="325398"/>
                    <a:pt x="192181" y="517579"/>
                    <a:pt x="429292" y="517579"/>
                  </a:cubicBezTo>
                  <a:cubicBezTo>
                    <a:pt x="666389" y="517579"/>
                    <a:pt x="858571" y="325398"/>
                    <a:pt x="858571" y="88299"/>
                  </a:cubicBezTo>
                  <a:cubicBezTo>
                    <a:pt x="858571" y="58022"/>
                    <a:pt x="855394" y="28490"/>
                    <a:pt x="849435" y="0"/>
                  </a:cubicBezTo>
                  <a:cubicBezTo>
                    <a:pt x="808737" y="194714"/>
                    <a:pt x="636111" y="341033"/>
                    <a:pt x="429292" y="341033"/>
                  </a:cubicBezTo>
                  <a:close/>
                </a:path>
              </a:pathLst>
            </a:custGeom>
            <a:solidFill>
              <a:srgbClr val="FCC1B9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068242" y="1324242"/>
              <a:ext cx="203693" cy="459512"/>
            </a:xfrm>
            <a:custGeom>
              <a:avLst/>
              <a:gdLst>
                <a:gd name="connsiteX0" fmla="*/ 101853 w 203693"/>
                <a:gd name="connsiteY0" fmla="*/ 459512 h 459512"/>
                <a:gd name="connsiteX1" fmla="*/ 0 w 203693"/>
                <a:gd name="connsiteY1" fmla="*/ 357659 h 459512"/>
                <a:gd name="connsiteX2" fmla="*/ 0 w 203693"/>
                <a:gd name="connsiteY2" fmla="*/ 101849 h 459512"/>
                <a:gd name="connsiteX3" fmla="*/ 101853 w 203693"/>
                <a:gd name="connsiteY3" fmla="*/ 0 h 459512"/>
                <a:gd name="connsiteX4" fmla="*/ 203693 w 203693"/>
                <a:gd name="connsiteY4" fmla="*/ 101849 h 459512"/>
                <a:gd name="connsiteX5" fmla="*/ 203693 w 203693"/>
                <a:gd name="connsiteY5" fmla="*/ 357659 h 459512"/>
                <a:gd name="connsiteX6" fmla="*/ 101853 w 203693"/>
                <a:gd name="connsiteY6" fmla="*/ 459512 h 45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693" h="459512">
                  <a:moveTo>
                    <a:pt x="101853" y="459512"/>
                  </a:moveTo>
                  <a:cubicBezTo>
                    <a:pt x="45615" y="459512"/>
                    <a:pt x="0" y="413897"/>
                    <a:pt x="0" y="357659"/>
                  </a:cubicBezTo>
                  <a:lnTo>
                    <a:pt x="0" y="101849"/>
                  </a:lnTo>
                  <a:cubicBezTo>
                    <a:pt x="0" y="45614"/>
                    <a:pt x="45615" y="0"/>
                    <a:pt x="101853" y="0"/>
                  </a:cubicBezTo>
                  <a:cubicBezTo>
                    <a:pt x="158078" y="0"/>
                    <a:pt x="203693" y="45614"/>
                    <a:pt x="203693" y="101849"/>
                  </a:cubicBezTo>
                  <a:lnTo>
                    <a:pt x="203693" y="357659"/>
                  </a:lnTo>
                  <a:cubicBezTo>
                    <a:pt x="203693" y="413897"/>
                    <a:pt x="158129" y="459512"/>
                    <a:pt x="101853" y="4595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625930" y="5321237"/>
              <a:ext cx="1328890" cy="1048058"/>
            </a:xfrm>
            <a:custGeom>
              <a:avLst/>
              <a:gdLst>
                <a:gd name="connsiteX0" fmla="*/ 0 w 1328890"/>
                <a:gd name="connsiteY0" fmla="*/ 0 h 1048058"/>
                <a:gd name="connsiteX1" fmla="*/ 1328891 w 1328890"/>
                <a:gd name="connsiteY1" fmla="*/ 0 h 1048058"/>
                <a:gd name="connsiteX2" fmla="*/ 1328891 w 1328890"/>
                <a:gd name="connsiteY2" fmla="*/ 1048058 h 1048058"/>
                <a:gd name="connsiteX3" fmla="*/ 0 w 1328890"/>
                <a:gd name="connsiteY3" fmla="*/ 1048058 h 104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8890" h="1048058">
                  <a:moveTo>
                    <a:pt x="0" y="0"/>
                  </a:moveTo>
                  <a:lnTo>
                    <a:pt x="1328891" y="0"/>
                  </a:lnTo>
                  <a:lnTo>
                    <a:pt x="1328891" y="1048058"/>
                  </a:lnTo>
                  <a:lnTo>
                    <a:pt x="0" y="1048058"/>
                  </a:lnTo>
                  <a:close/>
                </a:path>
              </a:pathLst>
            </a:custGeom>
            <a:solidFill>
              <a:srgbClr val="253061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866496" y="5177098"/>
              <a:ext cx="1819121" cy="1192197"/>
            </a:xfrm>
            <a:custGeom>
              <a:avLst/>
              <a:gdLst>
                <a:gd name="connsiteX0" fmla="*/ 417412 w 1819121"/>
                <a:gd name="connsiteY0" fmla="*/ 676110 h 1192197"/>
                <a:gd name="connsiteX1" fmla="*/ 417412 w 1819121"/>
                <a:gd name="connsiteY1" fmla="*/ 144139 h 1192197"/>
                <a:gd name="connsiteX2" fmla="*/ 0 w 1819121"/>
                <a:gd name="connsiteY2" fmla="*/ 0 h 1192197"/>
                <a:gd name="connsiteX3" fmla="*/ 0 w 1819121"/>
                <a:gd name="connsiteY3" fmla="*/ 935545 h 1192197"/>
                <a:gd name="connsiteX4" fmla="*/ 51 w 1819121"/>
                <a:gd name="connsiteY4" fmla="*/ 935545 h 1192197"/>
                <a:gd name="connsiteX5" fmla="*/ 258038 w 1819121"/>
                <a:gd name="connsiteY5" fmla="*/ 1192198 h 1192197"/>
                <a:gd name="connsiteX6" fmla="*/ 1562418 w 1819121"/>
                <a:gd name="connsiteY6" fmla="*/ 1192198 h 1192197"/>
                <a:gd name="connsiteX7" fmla="*/ 1819121 w 1819121"/>
                <a:gd name="connsiteY7" fmla="*/ 935545 h 1192197"/>
                <a:gd name="connsiteX8" fmla="*/ 1819121 w 1819121"/>
                <a:gd name="connsiteY8" fmla="*/ 12160 h 1192197"/>
                <a:gd name="connsiteX9" fmla="*/ 1401697 w 1819121"/>
                <a:gd name="connsiteY9" fmla="*/ 144139 h 1192197"/>
                <a:gd name="connsiteX10" fmla="*/ 1401697 w 1819121"/>
                <a:gd name="connsiteY10" fmla="*/ 676110 h 119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121" h="1192197">
                  <a:moveTo>
                    <a:pt x="417412" y="676110"/>
                  </a:moveTo>
                  <a:lnTo>
                    <a:pt x="417412" y="144139"/>
                  </a:lnTo>
                  <a:lnTo>
                    <a:pt x="0" y="0"/>
                  </a:lnTo>
                  <a:lnTo>
                    <a:pt x="0" y="935545"/>
                  </a:lnTo>
                  <a:lnTo>
                    <a:pt x="51" y="935545"/>
                  </a:lnTo>
                  <a:cubicBezTo>
                    <a:pt x="788" y="1077397"/>
                    <a:pt x="115995" y="1192198"/>
                    <a:pt x="258038" y="1192198"/>
                  </a:cubicBezTo>
                  <a:lnTo>
                    <a:pt x="1562418" y="1192198"/>
                  </a:lnTo>
                  <a:cubicBezTo>
                    <a:pt x="1704168" y="1192198"/>
                    <a:pt x="1819121" y="1077295"/>
                    <a:pt x="1819121" y="935545"/>
                  </a:cubicBezTo>
                  <a:lnTo>
                    <a:pt x="1819121" y="12160"/>
                  </a:lnTo>
                  <a:lnTo>
                    <a:pt x="1401697" y="144139"/>
                  </a:lnTo>
                  <a:lnTo>
                    <a:pt x="1401697" y="676110"/>
                  </a:lnTo>
                  <a:close/>
                </a:path>
              </a:pathLst>
            </a:custGeom>
            <a:solidFill>
              <a:srgbClr val="FFC32E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376761" y="5895798"/>
              <a:ext cx="858507" cy="858558"/>
            </a:xfrm>
            <a:custGeom>
              <a:avLst/>
              <a:gdLst>
                <a:gd name="connsiteX0" fmla="*/ 858507 w 858507"/>
                <a:gd name="connsiteY0" fmla="*/ 429279 h 858558"/>
                <a:gd name="connsiteX1" fmla="*/ 429279 w 858507"/>
                <a:gd name="connsiteY1" fmla="*/ 858558 h 858558"/>
                <a:gd name="connsiteX2" fmla="*/ 0 w 858507"/>
                <a:gd name="connsiteY2" fmla="*/ 429279 h 858558"/>
                <a:gd name="connsiteX3" fmla="*/ 429279 w 858507"/>
                <a:gd name="connsiteY3" fmla="*/ 0 h 858558"/>
                <a:gd name="connsiteX4" fmla="*/ 858507 w 858507"/>
                <a:gd name="connsiteY4" fmla="*/ 429279 h 85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07" h="858558">
                  <a:moveTo>
                    <a:pt x="858507" y="429279"/>
                  </a:moveTo>
                  <a:cubicBezTo>
                    <a:pt x="858507" y="666377"/>
                    <a:pt x="666326" y="858558"/>
                    <a:pt x="429279" y="858558"/>
                  </a:cubicBezTo>
                  <a:cubicBezTo>
                    <a:pt x="192181" y="858558"/>
                    <a:pt x="0" y="666377"/>
                    <a:pt x="0" y="429279"/>
                  </a:cubicBezTo>
                  <a:cubicBezTo>
                    <a:pt x="0" y="192181"/>
                    <a:pt x="192181" y="0"/>
                    <a:pt x="429279" y="0"/>
                  </a:cubicBezTo>
                  <a:cubicBezTo>
                    <a:pt x="666326" y="0"/>
                    <a:pt x="858507" y="192181"/>
                    <a:pt x="858507" y="4292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376761" y="5895798"/>
              <a:ext cx="858507" cy="520954"/>
            </a:xfrm>
            <a:custGeom>
              <a:avLst/>
              <a:gdLst>
                <a:gd name="connsiteX0" fmla="*/ 429279 w 858507"/>
                <a:gd name="connsiteY0" fmla="*/ 183338 h 520954"/>
                <a:gd name="connsiteX1" fmla="*/ 848635 w 858507"/>
                <a:gd name="connsiteY1" fmla="*/ 520954 h 520954"/>
                <a:gd name="connsiteX2" fmla="*/ 858507 w 858507"/>
                <a:gd name="connsiteY2" fmla="*/ 429279 h 520954"/>
                <a:gd name="connsiteX3" fmla="*/ 429279 w 858507"/>
                <a:gd name="connsiteY3" fmla="*/ 0 h 520954"/>
                <a:gd name="connsiteX4" fmla="*/ 0 w 858507"/>
                <a:gd name="connsiteY4" fmla="*/ 429279 h 520954"/>
                <a:gd name="connsiteX5" fmla="*/ 9873 w 858507"/>
                <a:gd name="connsiteY5" fmla="*/ 520954 h 520954"/>
                <a:gd name="connsiteX6" fmla="*/ 429279 w 858507"/>
                <a:gd name="connsiteY6" fmla="*/ 183338 h 52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8507" h="520954">
                  <a:moveTo>
                    <a:pt x="429279" y="183338"/>
                  </a:moveTo>
                  <a:cubicBezTo>
                    <a:pt x="634866" y="183338"/>
                    <a:pt x="806590" y="327922"/>
                    <a:pt x="848635" y="520954"/>
                  </a:cubicBezTo>
                  <a:cubicBezTo>
                    <a:pt x="855038" y="491413"/>
                    <a:pt x="858507" y="460740"/>
                    <a:pt x="858507" y="429279"/>
                  </a:cubicBezTo>
                  <a:cubicBezTo>
                    <a:pt x="858507" y="192181"/>
                    <a:pt x="666326" y="0"/>
                    <a:pt x="429279" y="0"/>
                  </a:cubicBezTo>
                  <a:cubicBezTo>
                    <a:pt x="192181" y="0"/>
                    <a:pt x="0" y="192181"/>
                    <a:pt x="0" y="429279"/>
                  </a:cubicBezTo>
                  <a:cubicBezTo>
                    <a:pt x="0" y="460740"/>
                    <a:pt x="3469" y="491413"/>
                    <a:pt x="9873" y="520954"/>
                  </a:cubicBezTo>
                  <a:cubicBezTo>
                    <a:pt x="51918" y="327922"/>
                    <a:pt x="223642" y="183338"/>
                    <a:pt x="429279" y="183338"/>
                  </a:cubicBezTo>
                  <a:close/>
                </a:path>
              </a:pathLst>
            </a:custGeom>
            <a:solidFill>
              <a:srgbClr val="FCC1B9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049386" y="5219384"/>
              <a:ext cx="203743" cy="459507"/>
            </a:xfrm>
            <a:custGeom>
              <a:avLst/>
              <a:gdLst>
                <a:gd name="connsiteX0" fmla="*/ 101904 w 203743"/>
                <a:gd name="connsiteY0" fmla="*/ 459507 h 459507"/>
                <a:gd name="connsiteX1" fmla="*/ 0 w 203743"/>
                <a:gd name="connsiteY1" fmla="*/ 357667 h 459507"/>
                <a:gd name="connsiteX2" fmla="*/ 0 w 203743"/>
                <a:gd name="connsiteY2" fmla="*/ 101853 h 459507"/>
                <a:gd name="connsiteX3" fmla="*/ 101904 w 203743"/>
                <a:gd name="connsiteY3" fmla="*/ 0 h 459507"/>
                <a:gd name="connsiteX4" fmla="*/ 203744 w 203743"/>
                <a:gd name="connsiteY4" fmla="*/ 101853 h 459507"/>
                <a:gd name="connsiteX5" fmla="*/ 203744 w 203743"/>
                <a:gd name="connsiteY5" fmla="*/ 357667 h 459507"/>
                <a:gd name="connsiteX6" fmla="*/ 101904 w 203743"/>
                <a:gd name="connsiteY6" fmla="*/ 459507 h 45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43" h="459507">
                  <a:moveTo>
                    <a:pt x="101904" y="459507"/>
                  </a:moveTo>
                  <a:cubicBezTo>
                    <a:pt x="45615" y="459507"/>
                    <a:pt x="0" y="413904"/>
                    <a:pt x="0" y="357667"/>
                  </a:cubicBezTo>
                  <a:lnTo>
                    <a:pt x="0" y="101853"/>
                  </a:lnTo>
                  <a:cubicBezTo>
                    <a:pt x="0" y="45615"/>
                    <a:pt x="45615" y="0"/>
                    <a:pt x="101904" y="0"/>
                  </a:cubicBezTo>
                  <a:cubicBezTo>
                    <a:pt x="158141" y="0"/>
                    <a:pt x="203744" y="45615"/>
                    <a:pt x="203744" y="101853"/>
                  </a:cubicBezTo>
                  <a:lnTo>
                    <a:pt x="203744" y="357667"/>
                  </a:lnTo>
                  <a:cubicBezTo>
                    <a:pt x="203744" y="413904"/>
                    <a:pt x="158141" y="459507"/>
                    <a:pt x="101904" y="45950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1698208" y="1487040"/>
              <a:ext cx="1574679" cy="1675832"/>
            </a:xfrm>
            <a:custGeom>
              <a:avLst/>
              <a:gdLst>
                <a:gd name="connsiteX0" fmla="*/ 1574679 w 1574679"/>
                <a:gd name="connsiteY0" fmla="*/ 1148029 h 1675832"/>
                <a:gd name="connsiteX1" fmla="*/ 669261 w 1574679"/>
                <a:gd name="connsiteY1" fmla="*/ 1675832 h 1675832"/>
                <a:gd name="connsiteX2" fmla="*/ 0 w 1574679"/>
                <a:gd name="connsiteY2" fmla="*/ 527802 h 1675832"/>
                <a:gd name="connsiteX3" fmla="*/ 905418 w 1574679"/>
                <a:gd name="connsiteY3" fmla="*/ 0 h 16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679" h="1675832">
                  <a:moveTo>
                    <a:pt x="1574679" y="1148029"/>
                  </a:moveTo>
                  <a:lnTo>
                    <a:pt x="669261" y="1675832"/>
                  </a:lnTo>
                  <a:lnTo>
                    <a:pt x="0" y="527802"/>
                  </a:lnTo>
                  <a:lnTo>
                    <a:pt x="905418" y="0"/>
                  </a:lnTo>
                  <a:close/>
                </a:path>
              </a:pathLst>
            </a:custGeom>
            <a:solidFill>
              <a:srgbClr val="253061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1911330" y="1365818"/>
              <a:ext cx="1814003" cy="2079169"/>
            </a:xfrm>
            <a:custGeom>
              <a:avLst/>
              <a:gdLst>
                <a:gd name="connsiteX0" fmla="*/ 1252743 w 1814003"/>
                <a:gd name="connsiteY0" fmla="*/ 1376555 h 2079169"/>
                <a:gd name="connsiteX1" fmla="*/ 793197 w 1814003"/>
                <a:gd name="connsiteY1" fmla="*/ 1644478 h 2079169"/>
                <a:gd name="connsiteX2" fmla="*/ 876322 w 1814003"/>
                <a:gd name="connsiteY2" fmla="*/ 2079170 h 2079169"/>
                <a:gd name="connsiteX3" fmla="*/ 1687091 w 1814003"/>
                <a:gd name="connsiteY3" fmla="*/ 1606512 h 2079169"/>
                <a:gd name="connsiteX4" fmla="*/ 1687041 w 1814003"/>
                <a:gd name="connsiteY4" fmla="*/ 1606461 h 2079169"/>
                <a:gd name="connsiteX5" fmla="*/ 1778868 w 1814003"/>
                <a:gd name="connsiteY5" fmla="*/ 1254309 h 2079169"/>
                <a:gd name="connsiteX6" fmla="*/ 1121919 w 1814003"/>
                <a:gd name="connsiteY6" fmla="*/ 127426 h 2079169"/>
                <a:gd name="connsiteX7" fmla="*/ 770911 w 1814003"/>
                <a:gd name="connsiteY7" fmla="*/ 34959 h 2079169"/>
                <a:gd name="connsiteX8" fmla="*/ 0 w 1814003"/>
                <a:gd name="connsiteY8" fmla="*/ 484338 h 2079169"/>
                <a:gd name="connsiteX9" fmla="*/ 297452 w 1814003"/>
                <a:gd name="connsiteY9" fmla="*/ 794103 h 2079169"/>
                <a:gd name="connsiteX10" fmla="*/ 757010 w 1814003"/>
                <a:gd name="connsiteY10" fmla="*/ 526231 h 2079169"/>
                <a:gd name="connsiteX11" fmla="*/ 771749 w 1814003"/>
                <a:gd name="connsiteY11" fmla="*/ 551542 h 207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14003" h="2079169">
                  <a:moveTo>
                    <a:pt x="1252743" y="1376555"/>
                  </a:moveTo>
                  <a:lnTo>
                    <a:pt x="793197" y="1644478"/>
                  </a:lnTo>
                  <a:lnTo>
                    <a:pt x="876322" y="2079170"/>
                  </a:lnTo>
                  <a:lnTo>
                    <a:pt x="1687091" y="1606512"/>
                  </a:lnTo>
                  <a:lnTo>
                    <a:pt x="1687041" y="1606461"/>
                  </a:lnTo>
                  <a:cubicBezTo>
                    <a:pt x="1809236" y="1534341"/>
                    <a:pt x="1850391" y="1377000"/>
                    <a:pt x="1778868" y="1254309"/>
                  </a:cubicBezTo>
                  <a:lnTo>
                    <a:pt x="1121919" y="127426"/>
                  </a:lnTo>
                  <a:cubicBezTo>
                    <a:pt x="1050498" y="4980"/>
                    <a:pt x="893348" y="-36414"/>
                    <a:pt x="770911" y="34959"/>
                  </a:cubicBezTo>
                  <a:lnTo>
                    <a:pt x="0" y="484338"/>
                  </a:lnTo>
                  <a:lnTo>
                    <a:pt x="297452" y="794103"/>
                  </a:lnTo>
                  <a:lnTo>
                    <a:pt x="757010" y="526231"/>
                  </a:lnTo>
                  <a:lnTo>
                    <a:pt x="771749" y="551542"/>
                  </a:lnTo>
                  <a:close/>
                </a:path>
              </a:pathLst>
            </a:custGeom>
            <a:solidFill>
              <a:srgbClr val="00B050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932812" y="1642093"/>
              <a:ext cx="858570" cy="858570"/>
            </a:xfrm>
            <a:custGeom>
              <a:avLst/>
              <a:gdLst>
                <a:gd name="connsiteX0" fmla="*/ 858571 w 858570"/>
                <a:gd name="connsiteY0" fmla="*/ 429279 h 858570"/>
                <a:gd name="connsiteX1" fmla="*/ 429291 w 858570"/>
                <a:gd name="connsiteY1" fmla="*/ 858571 h 858570"/>
                <a:gd name="connsiteX2" fmla="*/ 0 w 858570"/>
                <a:gd name="connsiteY2" fmla="*/ 429279 h 858570"/>
                <a:gd name="connsiteX3" fmla="*/ 429291 w 858570"/>
                <a:gd name="connsiteY3" fmla="*/ 0 h 858570"/>
                <a:gd name="connsiteX4" fmla="*/ 858571 w 858570"/>
                <a:gd name="connsiteY4" fmla="*/ 429279 h 85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70" h="858570">
                  <a:moveTo>
                    <a:pt x="858571" y="429279"/>
                  </a:moveTo>
                  <a:cubicBezTo>
                    <a:pt x="858571" y="666390"/>
                    <a:pt x="666338" y="858571"/>
                    <a:pt x="429291" y="858571"/>
                  </a:cubicBezTo>
                  <a:cubicBezTo>
                    <a:pt x="192181" y="858571"/>
                    <a:pt x="0" y="666390"/>
                    <a:pt x="0" y="429279"/>
                  </a:cubicBezTo>
                  <a:cubicBezTo>
                    <a:pt x="0" y="192232"/>
                    <a:pt x="192181" y="0"/>
                    <a:pt x="429291" y="0"/>
                  </a:cubicBezTo>
                  <a:cubicBezTo>
                    <a:pt x="666338" y="0"/>
                    <a:pt x="858571" y="192232"/>
                    <a:pt x="858571" y="4292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932885" y="1653617"/>
              <a:ext cx="697185" cy="847118"/>
            </a:xfrm>
            <a:custGeom>
              <a:avLst/>
              <a:gdLst>
                <a:gd name="connsiteX0" fmla="*/ 227399 w 697185"/>
                <a:gd name="connsiteY0" fmla="*/ 551665 h 847118"/>
                <a:gd name="connsiteX1" fmla="*/ 330395 w 697185"/>
                <a:gd name="connsiteY1" fmla="*/ 0 h 847118"/>
                <a:gd name="connsiteX2" fmla="*/ 213155 w 697185"/>
                <a:gd name="connsiteY2" fmla="*/ 46899 h 847118"/>
                <a:gd name="connsiteX3" fmla="*/ 58496 w 697185"/>
                <a:gd name="connsiteY3" fmla="*/ 633963 h 847118"/>
                <a:gd name="connsiteX4" fmla="*/ 645560 w 697185"/>
                <a:gd name="connsiteY4" fmla="*/ 788623 h 847118"/>
                <a:gd name="connsiteX5" fmla="*/ 697185 w 697185"/>
                <a:gd name="connsiteY5" fmla="*/ 753236 h 847118"/>
                <a:gd name="connsiteX6" fmla="*/ 227399 w 697185"/>
                <a:gd name="connsiteY6" fmla="*/ 551665 h 84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185" h="847118">
                  <a:moveTo>
                    <a:pt x="227399" y="551665"/>
                  </a:moveTo>
                  <a:cubicBezTo>
                    <a:pt x="118647" y="365202"/>
                    <a:pt x="166397" y="130632"/>
                    <a:pt x="330395" y="0"/>
                  </a:cubicBezTo>
                  <a:cubicBezTo>
                    <a:pt x="290181" y="9530"/>
                    <a:pt x="250677" y="25006"/>
                    <a:pt x="213155" y="46899"/>
                  </a:cubicBezTo>
                  <a:cubicBezTo>
                    <a:pt x="8319" y="166311"/>
                    <a:pt x="-60917" y="429177"/>
                    <a:pt x="58496" y="633963"/>
                  </a:cubicBezTo>
                  <a:cubicBezTo>
                    <a:pt x="177870" y="838800"/>
                    <a:pt x="440724" y="908036"/>
                    <a:pt x="645560" y="788623"/>
                  </a:cubicBezTo>
                  <a:cubicBezTo>
                    <a:pt x="663882" y="777950"/>
                    <a:pt x="681049" y="766082"/>
                    <a:pt x="697185" y="753236"/>
                  </a:cubicBezTo>
                  <a:cubicBezTo>
                    <a:pt x="518054" y="795726"/>
                    <a:pt x="324932" y="718942"/>
                    <a:pt x="227399" y="551665"/>
                  </a:cubicBezTo>
                  <a:close/>
                </a:path>
              </a:pathLst>
            </a:custGeom>
            <a:solidFill>
              <a:srgbClr val="FCC1B9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1472662" y="2346262"/>
              <a:ext cx="424745" cy="332580"/>
            </a:xfrm>
            <a:custGeom>
              <a:avLst/>
              <a:gdLst>
                <a:gd name="connsiteX0" fmla="*/ 101994 w 424745"/>
                <a:gd name="connsiteY0" fmla="*/ 332580 h 332580"/>
                <a:gd name="connsiteX1" fmla="*/ 13889 w 424745"/>
                <a:gd name="connsiteY1" fmla="*/ 282010 h 332580"/>
                <a:gd name="connsiteX2" fmla="*/ 50572 w 424745"/>
                <a:gd name="connsiteY2" fmla="*/ 142686 h 332580"/>
                <a:gd name="connsiteX3" fmla="*/ 271533 w 424745"/>
                <a:gd name="connsiteY3" fmla="*/ 13883 h 332580"/>
                <a:gd name="connsiteX4" fmla="*/ 410856 w 424745"/>
                <a:gd name="connsiteY4" fmla="*/ 50566 h 332580"/>
                <a:gd name="connsiteX5" fmla="*/ 374173 w 424745"/>
                <a:gd name="connsiteY5" fmla="*/ 189890 h 332580"/>
                <a:gd name="connsiteX6" fmla="*/ 153212 w 424745"/>
                <a:gd name="connsiteY6" fmla="*/ 318680 h 332580"/>
                <a:gd name="connsiteX7" fmla="*/ 101994 w 424745"/>
                <a:gd name="connsiteY7" fmla="*/ 332580 h 33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745" h="332580">
                  <a:moveTo>
                    <a:pt x="101994" y="332580"/>
                  </a:moveTo>
                  <a:cubicBezTo>
                    <a:pt x="66950" y="332580"/>
                    <a:pt x="32796" y="314461"/>
                    <a:pt x="13889" y="282010"/>
                  </a:cubicBezTo>
                  <a:cubicBezTo>
                    <a:pt x="-14458" y="233358"/>
                    <a:pt x="1971" y="171021"/>
                    <a:pt x="50572" y="142686"/>
                  </a:cubicBezTo>
                  <a:lnTo>
                    <a:pt x="271533" y="13883"/>
                  </a:lnTo>
                  <a:cubicBezTo>
                    <a:pt x="320172" y="-14451"/>
                    <a:pt x="382521" y="1965"/>
                    <a:pt x="410856" y="50566"/>
                  </a:cubicBezTo>
                  <a:cubicBezTo>
                    <a:pt x="439204" y="99155"/>
                    <a:pt x="422774" y="161542"/>
                    <a:pt x="374173" y="189890"/>
                  </a:cubicBezTo>
                  <a:lnTo>
                    <a:pt x="153212" y="318680"/>
                  </a:lnTo>
                  <a:cubicBezTo>
                    <a:pt x="137076" y="328108"/>
                    <a:pt x="119414" y="332580"/>
                    <a:pt x="101994" y="33258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752626" y="3840126"/>
              <a:ext cx="1574675" cy="1675821"/>
            </a:xfrm>
            <a:custGeom>
              <a:avLst/>
              <a:gdLst>
                <a:gd name="connsiteX0" fmla="*/ 0 w 1574675"/>
                <a:gd name="connsiteY0" fmla="*/ 527752 h 1675821"/>
                <a:gd name="connsiteX1" fmla="*/ 905416 w 1574675"/>
                <a:gd name="connsiteY1" fmla="*/ 0 h 1675821"/>
                <a:gd name="connsiteX2" fmla="*/ 1574676 w 1574675"/>
                <a:gd name="connsiteY2" fmla="*/ 1148018 h 1675821"/>
                <a:gd name="connsiteX3" fmla="*/ 669260 w 1574675"/>
                <a:gd name="connsiteY3" fmla="*/ 1675821 h 167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4675" h="1675821">
                  <a:moveTo>
                    <a:pt x="0" y="527752"/>
                  </a:moveTo>
                  <a:lnTo>
                    <a:pt x="905416" y="0"/>
                  </a:lnTo>
                  <a:lnTo>
                    <a:pt x="1574676" y="1148018"/>
                  </a:lnTo>
                  <a:lnTo>
                    <a:pt x="669260" y="1675821"/>
                  </a:lnTo>
                  <a:close/>
                </a:path>
              </a:pathLst>
            </a:custGeom>
            <a:solidFill>
              <a:srgbClr val="253061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778802" y="3599102"/>
              <a:ext cx="1856613" cy="2038216"/>
            </a:xfrm>
            <a:custGeom>
              <a:avLst/>
              <a:gdLst>
                <a:gd name="connsiteX0" fmla="*/ 561275 w 1856613"/>
                <a:gd name="connsiteY0" fmla="*/ 661663 h 2038216"/>
                <a:gd name="connsiteX1" fmla="*/ 1020833 w 1856613"/>
                <a:gd name="connsiteY1" fmla="*/ 393740 h 2038216"/>
                <a:gd name="connsiteX2" fmla="*/ 906626 w 1856613"/>
                <a:gd name="connsiteY2" fmla="*/ 0 h 2038216"/>
                <a:gd name="connsiteX3" fmla="*/ 126932 w 1856613"/>
                <a:gd name="connsiteY3" fmla="*/ 431706 h 2038216"/>
                <a:gd name="connsiteX4" fmla="*/ 126981 w 1856613"/>
                <a:gd name="connsiteY4" fmla="*/ 431757 h 2038216"/>
                <a:gd name="connsiteX5" fmla="*/ 35159 w 1856613"/>
                <a:gd name="connsiteY5" fmla="*/ 783909 h 2038216"/>
                <a:gd name="connsiteX6" fmla="*/ 692110 w 1856613"/>
                <a:gd name="connsiteY6" fmla="*/ 1910797 h 2038216"/>
                <a:gd name="connsiteX7" fmla="*/ 1043119 w 1856613"/>
                <a:gd name="connsiteY7" fmla="*/ 2003260 h 2038216"/>
                <a:gd name="connsiteX8" fmla="*/ 1856614 w 1856613"/>
                <a:gd name="connsiteY8" fmla="*/ 1529013 h 2038216"/>
                <a:gd name="connsiteX9" fmla="*/ 1516571 w 1856613"/>
                <a:gd name="connsiteY9" fmla="*/ 1244115 h 2038216"/>
                <a:gd name="connsiteX10" fmla="*/ 1057015 w 1856613"/>
                <a:gd name="connsiteY10" fmla="*/ 1511987 h 2038216"/>
                <a:gd name="connsiteX11" fmla="*/ 1042225 w 1856613"/>
                <a:gd name="connsiteY11" fmla="*/ 1486676 h 2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6613" h="2038216">
                  <a:moveTo>
                    <a:pt x="561275" y="661663"/>
                  </a:moveTo>
                  <a:lnTo>
                    <a:pt x="1020833" y="393740"/>
                  </a:lnTo>
                  <a:lnTo>
                    <a:pt x="906626" y="0"/>
                  </a:lnTo>
                  <a:lnTo>
                    <a:pt x="126932" y="431706"/>
                  </a:lnTo>
                  <a:lnTo>
                    <a:pt x="126981" y="431757"/>
                  </a:lnTo>
                  <a:cubicBezTo>
                    <a:pt x="4783" y="503877"/>
                    <a:pt x="-36413" y="661218"/>
                    <a:pt x="35159" y="783909"/>
                  </a:cubicBezTo>
                  <a:lnTo>
                    <a:pt x="692110" y="1910797"/>
                  </a:lnTo>
                  <a:cubicBezTo>
                    <a:pt x="763483" y="2033234"/>
                    <a:pt x="920622" y="2074631"/>
                    <a:pt x="1043119" y="2003260"/>
                  </a:cubicBezTo>
                  <a:lnTo>
                    <a:pt x="1856614" y="1529013"/>
                  </a:lnTo>
                  <a:lnTo>
                    <a:pt x="1516571" y="1244115"/>
                  </a:lnTo>
                  <a:lnTo>
                    <a:pt x="1057015" y="1511987"/>
                  </a:lnTo>
                  <a:lnTo>
                    <a:pt x="1042225" y="1486676"/>
                  </a:lnTo>
                  <a:close/>
                </a:path>
              </a:pathLst>
            </a:custGeom>
            <a:solidFill>
              <a:srgbClr val="A2001F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801863" y="4502475"/>
              <a:ext cx="858561" cy="858570"/>
            </a:xfrm>
            <a:custGeom>
              <a:avLst/>
              <a:gdLst>
                <a:gd name="connsiteX0" fmla="*/ 858562 w 858561"/>
                <a:gd name="connsiteY0" fmla="*/ 429291 h 858570"/>
                <a:gd name="connsiteX1" fmla="*/ 429281 w 858561"/>
                <a:gd name="connsiteY1" fmla="*/ 858571 h 858570"/>
                <a:gd name="connsiteX2" fmla="*/ 0 w 858561"/>
                <a:gd name="connsiteY2" fmla="*/ 429291 h 858570"/>
                <a:gd name="connsiteX3" fmla="*/ 429281 w 858561"/>
                <a:gd name="connsiteY3" fmla="*/ 0 h 858570"/>
                <a:gd name="connsiteX4" fmla="*/ 858562 w 858561"/>
                <a:gd name="connsiteY4" fmla="*/ 429291 h 85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61" h="858570">
                  <a:moveTo>
                    <a:pt x="858562" y="429291"/>
                  </a:moveTo>
                  <a:cubicBezTo>
                    <a:pt x="858562" y="666338"/>
                    <a:pt x="666380" y="858571"/>
                    <a:pt x="429281" y="858571"/>
                  </a:cubicBezTo>
                  <a:cubicBezTo>
                    <a:pt x="192181" y="858571"/>
                    <a:pt x="0" y="666338"/>
                    <a:pt x="0" y="429291"/>
                  </a:cubicBezTo>
                  <a:cubicBezTo>
                    <a:pt x="0" y="192181"/>
                    <a:pt x="192181" y="0"/>
                    <a:pt x="429281" y="0"/>
                  </a:cubicBezTo>
                  <a:cubicBezTo>
                    <a:pt x="666380" y="0"/>
                    <a:pt x="858562" y="192181"/>
                    <a:pt x="858562" y="42929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661847" y="4502402"/>
              <a:ext cx="718615" cy="837347"/>
            </a:xfrm>
            <a:custGeom>
              <a:avLst/>
              <a:gdLst>
                <a:gd name="connsiteX0" fmla="*/ 660128 w 718615"/>
                <a:gd name="connsiteY0" fmla="*/ 213155 h 837347"/>
                <a:gd name="connsiteX1" fmla="*/ 73061 w 718615"/>
                <a:gd name="connsiteY1" fmla="*/ 58496 h 837347"/>
                <a:gd name="connsiteX2" fmla="*/ 0 w 718615"/>
                <a:gd name="connsiteY2" fmla="*/ 112103 h 837347"/>
                <a:gd name="connsiteX3" fmla="*/ 504427 w 718615"/>
                <a:gd name="connsiteY3" fmla="*/ 303890 h 837347"/>
                <a:gd name="connsiteX4" fmla="*/ 422780 w 718615"/>
                <a:gd name="connsiteY4" fmla="*/ 837348 h 837347"/>
                <a:gd name="connsiteX5" fmla="*/ 505469 w 718615"/>
                <a:gd name="connsiteY5" fmla="*/ 800220 h 837347"/>
                <a:gd name="connsiteX6" fmla="*/ 660128 w 718615"/>
                <a:gd name="connsiteY6" fmla="*/ 213155 h 83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615" h="837347">
                  <a:moveTo>
                    <a:pt x="660128" y="213155"/>
                  </a:moveTo>
                  <a:cubicBezTo>
                    <a:pt x="540709" y="8319"/>
                    <a:pt x="277899" y="-60917"/>
                    <a:pt x="73061" y="58496"/>
                  </a:cubicBezTo>
                  <a:cubicBezTo>
                    <a:pt x="46359" y="74035"/>
                    <a:pt x="21988" y="92103"/>
                    <a:pt x="0" y="112103"/>
                  </a:cubicBezTo>
                  <a:cubicBezTo>
                    <a:pt x="188311" y="50313"/>
                    <a:pt x="400593" y="125800"/>
                    <a:pt x="504427" y="303890"/>
                  </a:cubicBezTo>
                  <a:cubicBezTo>
                    <a:pt x="608260" y="482019"/>
                    <a:pt x="569397" y="703933"/>
                    <a:pt x="422780" y="837348"/>
                  </a:cubicBezTo>
                  <a:cubicBezTo>
                    <a:pt x="451021" y="828072"/>
                    <a:pt x="478766" y="815760"/>
                    <a:pt x="505469" y="800220"/>
                  </a:cubicBezTo>
                  <a:cubicBezTo>
                    <a:pt x="710258" y="680807"/>
                    <a:pt x="779546" y="417941"/>
                    <a:pt x="660128" y="213155"/>
                  </a:cubicBezTo>
                  <a:close/>
                </a:path>
              </a:pathLst>
            </a:custGeom>
            <a:solidFill>
              <a:srgbClr val="FCC1B9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4828235" y="4324307"/>
              <a:ext cx="424738" cy="332586"/>
            </a:xfrm>
            <a:custGeom>
              <a:avLst/>
              <a:gdLst>
                <a:gd name="connsiteX0" fmla="*/ 101983 w 424738"/>
                <a:gd name="connsiteY0" fmla="*/ 332586 h 332586"/>
                <a:gd name="connsiteX1" fmla="*/ 13883 w 424738"/>
                <a:gd name="connsiteY1" fmla="*/ 282003 h 332586"/>
                <a:gd name="connsiteX2" fmla="*/ 50612 w 424738"/>
                <a:gd name="connsiteY2" fmla="*/ 142680 h 332586"/>
                <a:gd name="connsiteX3" fmla="*/ 271580 w 424738"/>
                <a:gd name="connsiteY3" fmla="*/ 13889 h 332586"/>
                <a:gd name="connsiteX4" fmla="*/ 410849 w 424738"/>
                <a:gd name="connsiteY4" fmla="*/ 50560 h 332586"/>
                <a:gd name="connsiteX5" fmla="*/ 374179 w 424738"/>
                <a:gd name="connsiteY5" fmla="*/ 189832 h 332586"/>
                <a:gd name="connsiteX6" fmla="*/ 153204 w 424738"/>
                <a:gd name="connsiteY6" fmla="*/ 318686 h 332586"/>
                <a:gd name="connsiteX7" fmla="*/ 101983 w 424738"/>
                <a:gd name="connsiteY7" fmla="*/ 332586 h 3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738" h="332586">
                  <a:moveTo>
                    <a:pt x="101983" y="332586"/>
                  </a:moveTo>
                  <a:cubicBezTo>
                    <a:pt x="66940" y="332586"/>
                    <a:pt x="32792" y="314467"/>
                    <a:pt x="13883" y="282003"/>
                  </a:cubicBezTo>
                  <a:cubicBezTo>
                    <a:pt x="-14458" y="233415"/>
                    <a:pt x="1971" y="171027"/>
                    <a:pt x="50612" y="142680"/>
                  </a:cubicBezTo>
                  <a:lnTo>
                    <a:pt x="271580" y="13889"/>
                  </a:lnTo>
                  <a:cubicBezTo>
                    <a:pt x="320177" y="-14458"/>
                    <a:pt x="382514" y="1971"/>
                    <a:pt x="410849" y="50560"/>
                  </a:cubicBezTo>
                  <a:cubicBezTo>
                    <a:pt x="439197" y="99161"/>
                    <a:pt x="422767" y="161548"/>
                    <a:pt x="374179" y="189832"/>
                  </a:cubicBezTo>
                  <a:lnTo>
                    <a:pt x="153204" y="318686"/>
                  </a:lnTo>
                  <a:cubicBezTo>
                    <a:pt x="137074" y="328114"/>
                    <a:pt x="119404" y="332586"/>
                    <a:pt x="101983" y="3325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1696913" y="3826276"/>
              <a:ext cx="1570003" cy="1674042"/>
            </a:xfrm>
            <a:custGeom>
              <a:avLst/>
              <a:gdLst>
                <a:gd name="connsiteX0" fmla="*/ 909281 w 1570003"/>
                <a:gd name="connsiteY0" fmla="*/ 1674042 h 1674042"/>
                <a:gd name="connsiteX1" fmla="*/ 0 w 1570003"/>
                <a:gd name="connsiteY1" fmla="*/ 1152935 h 1674042"/>
                <a:gd name="connsiteX2" fmla="*/ 660722 w 1570003"/>
                <a:gd name="connsiteY2" fmla="*/ 0 h 1674042"/>
                <a:gd name="connsiteX3" fmla="*/ 1570004 w 1570003"/>
                <a:gd name="connsiteY3" fmla="*/ 521094 h 167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003" h="1674042">
                  <a:moveTo>
                    <a:pt x="909281" y="1674042"/>
                  </a:moveTo>
                  <a:lnTo>
                    <a:pt x="0" y="1152935"/>
                  </a:lnTo>
                  <a:lnTo>
                    <a:pt x="660722" y="0"/>
                  </a:lnTo>
                  <a:lnTo>
                    <a:pt x="1570004" y="521094"/>
                  </a:lnTo>
                  <a:close/>
                </a:path>
              </a:pathLst>
            </a:custGeom>
            <a:solidFill>
              <a:srgbClr val="253061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1939232" y="3559687"/>
              <a:ext cx="1837927" cy="2063368"/>
            </a:xfrm>
            <a:custGeom>
              <a:avLst/>
              <a:gdLst>
                <a:gd name="connsiteX0" fmla="*/ 1276732 w 1837927"/>
                <a:gd name="connsiteY0" fmla="*/ 684203 h 2063368"/>
                <a:gd name="connsiteX1" fmla="*/ 815192 w 1837927"/>
                <a:gd name="connsiteY1" fmla="*/ 419699 h 2063368"/>
                <a:gd name="connsiteX2" fmla="*/ 922292 w 1837927"/>
                <a:gd name="connsiteY2" fmla="*/ 0 h 2063368"/>
                <a:gd name="connsiteX3" fmla="*/ 1709390 w 1837927"/>
                <a:gd name="connsiteY3" fmla="*/ 451070 h 2063368"/>
                <a:gd name="connsiteX4" fmla="*/ 1709340 w 1837927"/>
                <a:gd name="connsiteY4" fmla="*/ 451121 h 2063368"/>
                <a:gd name="connsiteX5" fmla="*/ 1803734 w 1837927"/>
                <a:gd name="connsiteY5" fmla="*/ 802575 h 2063368"/>
                <a:gd name="connsiteX6" fmla="*/ 1155133 w 1837927"/>
                <a:gd name="connsiteY6" fmla="*/ 1934278 h 2063368"/>
                <a:gd name="connsiteX7" fmla="*/ 804811 w 1837927"/>
                <a:gd name="connsiteY7" fmla="*/ 2029320 h 2063368"/>
                <a:gd name="connsiteX8" fmla="*/ 0 w 1837927"/>
                <a:gd name="connsiteY8" fmla="*/ 1568072 h 2063368"/>
                <a:gd name="connsiteX9" fmla="*/ 325749 w 1837927"/>
                <a:gd name="connsiteY9" fmla="*/ 1273695 h 2063368"/>
                <a:gd name="connsiteX10" fmla="*/ 787289 w 1837927"/>
                <a:gd name="connsiteY10" fmla="*/ 1538200 h 2063368"/>
                <a:gd name="connsiteX11" fmla="*/ 801888 w 1837927"/>
                <a:gd name="connsiteY11" fmla="*/ 1512737 h 206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7927" h="2063368">
                  <a:moveTo>
                    <a:pt x="1276732" y="684203"/>
                  </a:moveTo>
                  <a:lnTo>
                    <a:pt x="815192" y="419699"/>
                  </a:lnTo>
                  <a:lnTo>
                    <a:pt x="922292" y="0"/>
                  </a:lnTo>
                  <a:lnTo>
                    <a:pt x="1709390" y="451070"/>
                  </a:lnTo>
                  <a:lnTo>
                    <a:pt x="1709340" y="451121"/>
                  </a:lnTo>
                  <a:cubicBezTo>
                    <a:pt x="1832031" y="522352"/>
                    <a:pt x="1874368" y="679337"/>
                    <a:pt x="1803734" y="802575"/>
                  </a:cubicBezTo>
                  <a:lnTo>
                    <a:pt x="1155133" y="1934278"/>
                  </a:lnTo>
                  <a:cubicBezTo>
                    <a:pt x="1084652" y="2057261"/>
                    <a:pt x="927807" y="2099852"/>
                    <a:pt x="804811" y="2029320"/>
                  </a:cubicBezTo>
                  <a:lnTo>
                    <a:pt x="0" y="1568072"/>
                  </a:lnTo>
                  <a:lnTo>
                    <a:pt x="325749" y="1273695"/>
                  </a:lnTo>
                  <a:lnTo>
                    <a:pt x="787289" y="1538200"/>
                  </a:lnTo>
                  <a:lnTo>
                    <a:pt x="801888" y="1512737"/>
                  </a:lnTo>
                  <a:close/>
                </a:path>
              </a:pathLst>
            </a:custGeom>
            <a:solidFill>
              <a:srgbClr val="697BC5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931770" y="4484419"/>
              <a:ext cx="858570" cy="858558"/>
            </a:xfrm>
            <a:custGeom>
              <a:avLst/>
              <a:gdLst>
                <a:gd name="connsiteX0" fmla="*/ 858571 w 858570"/>
                <a:gd name="connsiteY0" fmla="*/ 429279 h 858558"/>
                <a:gd name="connsiteX1" fmla="*/ 429291 w 858570"/>
                <a:gd name="connsiteY1" fmla="*/ 858558 h 858558"/>
                <a:gd name="connsiteX2" fmla="*/ 0 w 858570"/>
                <a:gd name="connsiteY2" fmla="*/ 429279 h 858558"/>
                <a:gd name="connsiteX3" fmla="*/ 429291 w 858570"/>
                <a:gd name="connsiteY3" fmla="*/ 0 h 858558"/>
                <a:gd name="connsiteX4" fmla="*/ 858571 w 858570"/>
                <a:gd name="connsiteY4" fmla="*/ 429279 h 85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70" h="858558">
                  <a:moveTo>
                    <a:pt x="858571" y="429279"/>
                  </a:moveTo>
                  <a:cubicBezTo>
                    <a:pt x="858571" y="666377"/>
                    <a:pt x="666389" y="858558"/>
                    <a:pt x="429291" y="858558"/>
                  </a:cubicBezTo>
                  <a:cubicBezTo>
                    <a:pt x="192181" y="858558"/>
                    <a:pt x="0" y="666377"/>
                    <a:pt x="0" y="429279"/>
                  </a:cubicBezTo>
                  <a:cubicBezTo>
                    <a:pt x="0" y="192220"/>
                    <a:pt x="192181" y="0"/>
                    <a:pt x="429291" y="0"/>
                  </a:cubicBezTo>
                  <a:cubicBezTo>
                    <a:pt x="666389" y="0"/>
                    <a:pt x="858571" y="192220"/>
                    <a:pt x="858571" y="4292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931834" y="4484343"/>
              <a:ext cx="717468" cy="838824"/>
            </a:xfrm>
            <a:custGeom>
              <a:avLst/>
              <a:gdLst>
                <a:gd name="connsiteX0" fmla="*/ 216119 w 717468"/>
                <a:gd name="connsiteY0" fmla="*/ 307159 h 838824"/>
                <a:gd name="connsiteX1" fmla="*/ 717468 w 717468"/>
                <a:gd name="connsiteY1" fmla="*/ 111153 h 838824"/>
                <a:gd name="connsiteX2" fmla="*/ 642819 w 717468"/>
                <a:gd name="connsiteY2" fmla="*/ 56898 h 838824"/>
                <a:gd name="connsiteX3" fmla="*/ 56898 w 717468"/>
                <a:gd name="connsiteY3" fmla="*/ 215929 h 838824"/>
                <a:gd name="connsiteX4" fmla="*/ 215929 w 717468"/>
                <a:gd name="connsiteY4" fmla="*/ 801799 h 838824"/>
                <a:gd name="connsiteX5" fmla="*/ 300450 w 717468"/>
                <a:gd name="connsiteY5" fmla="*/ 838825 h 838824"/>
                <a:gd name="connsiteX6" fmla="*/ 216119 w 717468"/>
                <a:gd name="connsiteY6" fmla="*/ 307159 h 83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468" h="838824">
                  <a:moveTo>
                    <a:pt x="216119" y="307159"/>
                  </a:moveTo>
                  <a:cubicBezTo>
                    <a:pt x="318366" y="128815"/>
                    <a:pt x="529162" y="51688"/>
                    <a:pt x="717468" y="111153"/>
                  </a:cubicBezTo>
                  <a:cubicBezTo>
                    <a:pt x="695041" y="90849"/>
                    <a:pt x="670125" y="72590"/>
                    <a:pt x="642819" y="56898"/>
                  </a:cubicBezTo>
                  <a:cubicBezTo>
                    <a:pt x="437093" y="-60978"/>
                    <a:pt x="174774" y="10190"/>
                    <a:pt x="56898" y="215929"/>
                  </a:cubicBezTo>
                  <a:cubicBezTo>
                    <a:pt x="-60978" y="421604"/>
                    <a:pt x="10190" y="683924"/>
                    <a:pt x="215929" y="801799"/>
                  </a:cubicBezTo>
                  <a:cubicBezTo>
                    <a:pt x="243222" y="817491"/>
                    <a:pt x="271620" y="829702"/>
                    <a:pt x="300450" y="838825"/>
                  </a:cubicBezTo>
                  <a:cubicBezTo>
                    <a:pt x="153935" y="706401"/>
                    <a:pt x="113924" y="485542"/>
                    <a:pt x="216119" y="307159"/>
                  </a:cubicBezTo>
                  <a:close/>
                </a:path>
              </a:pathLst>
            </a:custGeom>
            <a:solidFill>
              <a:srgbClr val="FCC1B9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1475305" y="4312691"/>
              <a:ext cx="425699" cy="330949"/>
            </a:xfrm>
            <a:custGeom>
              <a:avLst/>
              <a:gdLst>
                <a:gd name="connsiteX0" fmla="*/ 323717 w 425699"/>
                <a:gd name="connsiteY0" fmla="*/ 330949 h 330949"/>
                <a:gd name="connsiteX1" fmla="*/ 273134 w 425699"/>
                <a:gd name="connsiteY1" fmla="*/ 317443 h 330949"/>
                <a:gd name="connsiteX2" fmla="*/ 51220 w 425699"/>
                <a:gd name="connsiteY2" fmla="*/ 190241 h 330949"/>
                <a:gd name="connsiteX3" fmla="*/ 13508 w 425699"/>
                <a:gd name="connsiteY3" fmla="*/ 51210 h 330949"/>
                <a:gd name="connsiteX4" fmla="*/ 152527 w 425699"/>
                <a:gd name="connsiteY4" fmla="*/ 13485 h 330949"/>
                <a:gd name="connsiteX5" fmla="*/ 374440 w 425699"/>
                <a:gd name="connsiteY5" fmla="*/ 140649 h 330949"/>
                <a:gd name="connsiteX6" fmla="*/ 412216 w 425699"/>
                <a:gd name="connsiteY6" fmla="*/ 279731 h 330949"/>
                <a:gd name="connsiteX7" fmla="*/ 323717 w 425699"/>
                <a:gd name="connsiteY7" fmla="*/ 330949 h 3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5699" h="330949">
                  <a:moveTo>
                    <a:pt x="323717" y="330949"/>
                  </a:moveTo>
                  <a:cubicBezTo>
                    <a:pt x="306539" y="330949"/>
                    <a:pt x="289118" y="326578"/>
                    <a:pt x="273134" y="317443"/>
                  </a:cubicBezTo>
                  <a:lnTo>
                    <a:pt x="51220" y="190241"/>
                  </a:lnTo>
                  <a:cubicBezTo>
                    <a:pt x="2441" y="162287"/>
                    <a:pt x="-14484" y="100052"/>
                    <a:pt x="13508" y="51210"/>
                  </a:cubicBezTo>
                  <a:cubicBezTo>
                    <a:pt x="41500" y="2418"/>
                    <a:pt x="103735" y="-14456"/>
                    <a:pt x="152527" y="13485"/>
                  </a:cubicBezTo>
                  <a:lnTo>
                    <a:pt x="374440" y="140649"/>
                  </a:lnTo>
                  <a:cubicBezTo>
                    <a:pt x="423283" y="168640"/>
                    <a:pt x="440157" y="230888"/>
                    <a:pt x="412216" y="279731"/>
                  </a:cubicBezTo>
                  <a:cubicBezTo>
                    <a:pt x="393347" y="312538"/>
                    <a:pt x="359053" y="330949"/>
                    <a:pt x="323717" y="33094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768112" y="1503022"/>
              <a:ext cx="1570009" cy="1674043"/>
            </a:xfrm>
            <a:custGeom>
              <a:avLst/>
              <a:gdLst>
                <a:gd name="connsiteX0" fmla="*/ 660723 w 1570009"/>
                <a:gd name="connsiteY0" fmla="*/ 0 h 1674043"/>
                <a:gd name="connsiteX1" fmla="*/ 1570009 w 1570009"/>
                <a:gd name="connsiteY1" fmla="*/ 521057 h 1674043"/>
                <a:gd name="connsiteX2" fmla="*/ 909288 w 1570009"/>
                <a:gd name="connsiteY2" fmla="*/ 1674043 h 1674043"/>
                <a:gd name="connsiteX3" fmla="*/ 0 w 1570009"/>
                <a:gd name="connsiteY3" fmla="*/ 1152937 h 167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009" h="1674043">
                  <a:moveTo>
                    <a:pt x="660723" y="0"/>
                  </a:moveTo>
                  <a:lnTo>
                    <a:pt x="1570009" y="521057"/>
                  </a:lnTo>
                  <a:lnTo>
                    <a:pt x="909288" y="1674043"/>
                  </a:lnTo>
                  <a:lnTo>
                    <a:pt x="0" y="1152937"/>
                  </a:lnTo>
                  <a:close/>
                </a:path>
              </a:pathLst>
            </a:custGeom>
            <a:solidFill>
              <a:srgbClr val="253061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793715" y="1380104"/>
              <a:ext cx="1804476" cy="2064630"/>
            </a:xfrm>
            <a:custGeom>
              <a:avLst/>
              <a:gdLst>
                <a:gd name="connsiteX0" fmla="*/ 561199 w 1804476"/>
                <a:gd name="connsiteY0" fmla="*/ 1379144 h 2064630"/>
                <a:gd name="connsiteX1" fmla="*/ 1022741 w 1804476"/>
                <a:gd name="connsiteY1" fmla="*/ 1643649 h 2064630"/>
                <a:gd name="connsiteX2" fmla="*/ 917866 w 1804476"/>
                <a:gd name="connsiteY2" fmla="*/ 2064631 h 2064630"/>
                <a:gd name="connsiteX3" fmla="*/ 128542 w 1804476"/>
                <a:gd name="connsiteY3" fmla="*/ 1612277 h 2064630"/>
                <a:gd name="connsiteX4" fmla="*/ 128592 w 1804476"/>
                <a:gd name="connsiteY4" fmla="*/ 1612226 h 2064630"/>
                <a:gd name="connsiteX5" fmla="*/ 34189 w 1804476"/>
                <a:gd name="connsiteY5" fmla="*/ 1260773 h 2064630"/>
                <a:gd name="connsiteX6" fmla="*/ 682751 w 1804476"/>
                <a:gd name="connsiteY6" fmla="*/ 129073 h 2064630"/>
                <a:gd name="connsiteX7" fmla="*/ 1033065 w 1804476"/>
                <a:gd name="connsiteY7" fmla="*/ 34025 h 2064630"/>
                <a:gd name="connsiteX8" fmla="*/ 1804477 w 1804476"/>
                <a:gd name="connsiteY8" fmla="*/ 476114 h 2064630"/>
                <a:gd name="connsiteX9" fmla="*/ 1512132 w 1804476"/>
                <a:gd name="connsiteY9" fmla="*/ 789652 h 2064630"/>
                <a:gd name="connsiteX10" fmla="*/ 1050586 w 1804476"/>
                <a:gd name="connsiteY10" fmla="*/ 525147 h 2064630"/>
                <a:gd name="connsiteX11" fmla="*/ 1035994 w 1804476"/>
                <a:gd name="connsiteY11" fmla="*/ 550611 h 206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4476" h="2064630">
                  <a:moveTo>
                    <a:pt x="561199" y="1379144"/>
                  </a:moveTo>
                  <a:lnTo>
                    <a:pt x="1022741" y="1643649"/>
                  </a:lnTo>
                  <a:lnTo>
                    <a:pt x="917866" y="2064631"/>
                  </a:lnTo>
                  <a:lnTo>
                    <a:pt x="128542" y="1612277"/>
                  </a:lnTo>
                  <a:lnTo>
                    <a:pt x="128592" y="1612226"/>
                  </a:lnTo>
                  <a:cubicBezTo>
                    <a:pt x="5898" y="1541046"/>
                    <a:pt x="-36439" y="1384010"/>
                    <a:pt x="34189" y="1260773"/>
                  </a:cubicBezTo>
                  <a:lnTo>
                    <a:pt x="682751" y="129073"/>
                  </a:lnTo>
                  <a:cubicBezTo>
                    <a:pt x="753231" y="6081"/>
                    <a:pt x="910122" y="-36454"/>
                    <a:pt x="1033065" y="34025"/>
                  </a:cubicBezTo>
                  <a:lnTo>
                    <a:pt x="1804477" y="476114"/>
                  </a:lnTo>
                  <a:lnTo>
                    <a:pt x="1512132" y="789652"/>
                  </a:lnTo>
                  <a:lnTo>
                    <a:pt x="1050586" y="525147"/>
                  </a:lnTo>
                  <a:lnTo>
                    <a:pt x="1035994" y="550611"/>
                  </a:lnTo>
                  <a:close/>
                </a:path>
              </a:pathLst>
            </a:custGeom>
            <a:solidFill>
              <a:srgbClr val="334286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9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821816" y="1660161"/>
              <a:ext cx="858561" cy="858557"/>
            </a:xfrm>
            <a:custGeom>
              <a:avLst/>
              <a:gdLst>
                <a:gd name="connsiteX0" fmla="*/ 858562 w 858561"/>
                <a:gd name="connsiteY0" fmla="*/ 429279 h 858557"/>
                <a:gd name="connsiteX1" fmla="*/ 429282 w 858561"/>
                <a:gd name="connsiteY1" fmla="*/ 858558 h 858557"/>
                <a:gd name="connsiteX2" fmla="*/ 0 w 858561"/>
                <a:gd name="connsiteY2" fmla="*/ 429279 h 858557"/>
                <a:gd name="connsiteX3" fmla="*/ 429282 w 858561"/>
                <a:gd name="connsiteY3" fmla="*/ 0 h 858557"/>
                <a:gd name="connsiteX4" fmla="*/ 858562 w 858561"/>
                <a:gd name="connsiteY4" fmla="*/ 429279 h 85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61" h="858557">
                  <a:moveTo>
                    <a:pt x="858562" y="429279"/>
                  </a:moveTo>
                  <a:cubicBezTo>
                    <a:pt x="858562" y="666339"/>
                    <a:pt x="666381" y="858558"/>
                    <a:pt x="429282" y="858558"/>
                  </a:cubicBezTo>
                  <a:cubicBezTo>
                    <a:pt x="192181" y="858558"/>
                    <a:pt x="0" y="666339"/>
                    <a:pt x="0" y="429279"/>
                  </a:cubicBezTo>
                  <a:cubicBezTo>
                    <a:pt x="0" y="192181"/>
                    <a:pt x="192181" y="0"/>
                    <a:pt x="429282" y="0"/>
                  </a:cubicBezTo>
                  <a:cubicBezTo>
                    <a:pt x="666381" y="0"/>
                    <a:pt x="858562" y="192181"/>
                    <a:pt x="858562" y="42927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5690385" y="1676145"/>
              <a:ext cx="727202" cy="842638"/>
            </a:xfrm>
            <a:custGeom>
              <a:avLst/>
              <a:gdLst>
                <a:gd name="connsiteX0" fmla="*/ 511324 w 727202"/>
                <a:gd name="connsiteY0" fmla="*/ 40850 h 842638"/>
                <a:gd name="connsiteX1" fmla="*/ 414043 w 727202"/>
                <a:gd name="connsiteY1" fmla="*/ 0 h 842638"/>
                <a:gd name="connsiteX2" fmla="*/ 488593 w 727202"/>
                <a:gd name="connsiteY2" fmla="*/ 522593 h 842638"/>
                <a:gd name="connsiteX3" fmla="*/ 0 w 727202"/>
                <a:gd name="connsiteY3" fmla="*/ 722411 h 842638"/>
                <a:gd name="connsiteX4" fmla="*/ 84426 w 727202"/>
                <a:gd name="connsiteY4" fmla="*/ 785751 h 842638"/>
                <a:gd name="connsiteX5" fmla="*/ 670302 w 727202"/>
                <a:gd name="connsiteY5" fmla="*/ 626721 h 842638"/>
                <a:gd name="connsiteX6" fmla="*/ 511324 w 727202"/>
                <a:gd name="connsiteY6" fmla="*/ 40850 h 84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7202" h="842638">
                  <a:moveTo>
                    <a:pt x="511324" y="40850"/>
                  </a:moveTo>
                  <a:cubicBezTo>
                    <a:pt x="479956" y="22884"/>
                    <a:pt x="447298" y="9326"/>
                    <a:pt x="414043" y="0"/>
                  </a:cubicBezTo>
                  <a:cubicBezTo>
                    <a:pt x="552520" y="133263"/>
                    <a:pt x="588506" y="348226"/>
                    <a:pt x="488593" y="522593"/>
                  </a:cubicBezTo>
                  <a:cubicBezTo>
                    <a:pt x="388680" y="696910"/>
                    <a:pt x="184983" y="774583"/>
                    <a:pt x="0" y="722411"/>
                  </a:cubicBezTo>
                  <a:cubicBezTo>
                    <a:pt x="24866" y="746388"/>
                    <a:pt x="53057" y="767785"/>
                    <a:pt x="84426" y="785751"/>
                  </a:cubicBezTo>
                  <a:cubicBezTo>
                    <a:pt x="290108" y="903627"/>
                    <a:pt x="552421" y="832409"/>
                    <a:pt x="670302" y="626721"/>
                  </a:cubicBezTo>
                  <a:cubicBezTo>
                    <a:pt x="788181" y="421046"/>
                    <a:pt x="717006" y="158726"/>
                    <a:pt x="511324" y="40850"/>
                  </a:cubicBezTo>
                  <a:close/>
                </a:path>
              </a:pathLst>
            </a:custGeom>
            <a:solidFill>
              <a:srgbClr val="FCC1B9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4845408" y="2359496"/>
              <a:ext cx="425697" cy="330959"/>
            </a:xfrm>
            <a:custGeom>
              <a:avLst/>
              <a:gdLst>
                <a:gd name="connsiteX0" fmla="*/ 323691 w 425697"/>
                <a:gd name="connsiteY0" fmla="*/ 330960 h 330959"/>
                <a:gd name="connsiteX1" fmla="*/ 273168 w 425697"/>
                <a:gd name="connsiteY1" fmla="*/ 317466 h 330959"/>
                <a:gd name="connsiteX2" fmla="*/ 51256 w 425697"/>
                <a:gd name="connsiteY2" fmla="*/ 190251 h 330959"/>
                <a:gd name="connsiteX3" fmla="*/ 13485 w 425697"/>
                <a:gd name="connsiteY3" fmla="*/ 51220 h 330959"/>
                <a:gd name="connsiteX4" fmla="*/ 152559 w 425697"/>
                <a:gd name="connsiteY4" fmla="*/ 13508 h 330959"/>
                <a:gd name="connsiteX5" fmla="*/ 374465 w 425697"/>
                <a:gd name="connsiteY5" fmla="*/ 140672 h 330959"/>
                <a:gd name="connsiteX6" fmla="*/ 412189 w 425697"/>
                <a:gd name="connsiteY6" fmla="*/ 279741 h 330959"/>
                <a:gd name="connsiteX7" fmla="*/ 323691 w 425697"/>
                <a:gd name="connsiteY7" fmla="*/ 330960 h 33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5697" h="330959">
                  <a:moveTo>
                    <a:pt x="323691" y="330960"/>
                  </a:moveTo>
                  <a:cubicBezTo>
                    <a:pt x="306525" y="330960"/>
                    <a:pt x="289150" y="326589"/>
                    <a:pt x="273168" y="317466"/>
                  </a:cubicBezTo>
                  <a:lnTo>
                    <a:pt x="51256" y="190251"/>
                  </a:lnTo>
                  <a:cubicBezTo>
                    <a:pt x="2417" y="162259"/>
                    <a:pt x="-14459" y="100012"/>
                    <a:pt x="13485" y="51220"/>
                  </a:cubicBezTo>
                  <a:cubicBezTo>
                    <a:pt x="41478" y="2441"/>
                    <a:pt x="103718" y="-14484"/>
                    <a:pt x="152559" y="13508"/>
                  </a:cubicBezTo>
                  <a:lnTo>
                    <a:pt x="374465" y="140672"/>
                  </a:lnTo>
                  <a:cubicBezTo>
                    <a:pt x="423257" y="168664"/>
                    <a:pt x="440181" y="230898"/>
                    <a:pt x="412189" y="279741"/>
                  </a:cubicBezTo>
                  <a:cubicBezTo>
                    <a:pt x="393384" y="312548"/>
                    <a:pt x="359039" y="330960"/>
                    <a:pt x="323691" y="33096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4875849" y="1549973"/>
              <a:ext cx="3860598" cy="3860601"/>
            </a:xfrm>
            <a:custGeom>
              <a:avLst/>
              <a:gdLst>
                <a:gd name="connsiteX0" fmla="*/ 3860599 w 3860598"/>
                <a:gd name="connsiteY0" fmla="*/ 1930301 h 3860601"/>
                <a:gd name="connsiteX1" fmla="*/ 1930298 w 3860598"/>
                <a:gd name="connsiteY1" fmla="*/ 3860602 h 3860601"/>
                <a:gd name="connsiteX2" fmla="*/ 0 w 3860598"/>
                <a:gd name="connsiteY2" fmla="*/ 1930301 h 3860601"/>
                <a:gd name="connsiteX3" fmla="*/ 1930298 w 3860598"/>
                <a:gd name="connsiteY3" fmla="*/ 0 h 3860601"/>
                <a:gd name="connsiteX4" fmla="*/ 3860599 w 3860598"/>
                <a:gd name="connsiteY4" fmla="*/ 1930301 h 386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598" h="3860601">
                  <a:moveTo>
                    <a:pt x="3860599" y="1930301"/>
                  </a:moveTo>
                  <a:cubicBezTo>
                    <a:pt x="3860599" y="2996389"/>
                    <a:pt x="2996386" y="3860602"/>
                    <a:pt x="1930298" y="3860602"/>
                  </a:cubicBezTo>
                  <a:cubicBezTo>
                    <a:pt x="864222" y="3860602"/>
                    <a:pt x="0" y="2996389"/>
                    <a:pt x="0" y="1930301"/>
                  </a:cubicBezTo>
                  <a:cubicBezTo>
                    <a:pt x="0" y="864225"/>
                    <a:pt x="864222" y="0"/>
                    <a:pt x="1930298" y="0"/>
                  </a:cubicBezTo>
                  <a:cubicBezTo>
                    <a:pt x="2996386" y="0"/>
                    <a:pt x="3860599" y="864225"/>
                    <a:pt x="3860599" y="1930301"/>
                  </a:cubicBezTo>
                  <a:close/>
                </a:path>
              </a:pathLst>
            </a:custGeom>
            <a:solidFill>
              <a:srgbClr val="FFC32E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4362241" y="1562679"/>
              <a:ext cx="3346991" cy="3847844"/>
            </a:xfrm>
            <a:custGeom>
              <a:avLst/>
              <a:gdLst>
                <a:gd name="connsiteX0" fmla="*/ 1638210 w 3346991"/>
                <a:gd name="connsiteY0" fmla="*/ 0 h 3847844"/>
                <a:gd name="connsiteX1" fmla="*/ 2151821 w 3346991"/>
                <a:gd name="connsiteY1" fmla="*/ 1310924 h 3847844"/>
                <a:gd name="connsiteX2" fmla="*/ 221520 w 3346991"/>
                <a:gd name="connsiteY2" fmla="*/ 3241225 h 3847844"/>
                <a:gd name="connsiteX3" fmla="*/ 0 w 3346991"/>
                <a:gd name="connsiteY3" fmla="*/ 3228468 h 3847844"/>
                <a:gd name="connsiteX4" fmla="*/ 1416691 w 3346991"/>
                <a:gd name="connsiteY4" fmla="*/ 3847845 h 3847844"/>
                <a:gd name="connsiteX5" fmla="*/ 3346991 w 3346991"/>
                <a:gd name="connsiteY5" fmla="*/ 1917595 h 3847844"/>
                <a:gd name="connsiteX6" fmla="*/ 1638210 w 3346991"/>
                <a:gd name="connsiteY6" fmla="*/ 0 h 384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6991" h="3847844">
                  <a:moveTo>
                    <a:pt x="1638210" y="0"/>
                  </a:moveTo>
                  <a:cubicBezTo>
                    <a:pt x="1956907" y="344262"/>
                    <a:pt x="2151821" y="804811"/>
                    <a:pt x="2151821" y="1310924"/>
                  </a:cubicBezTo>
                  <a:cubicBezTo>
                    <a:pt x="2151821" y="2377000"/>
                    <a:pt x="1287596" y="3241225"/>
                    <a:pt x="221520" y="3241225"/>
                  </a:cubicBezTo>
                  <a:cubicBezTo>
                    <a:pt x="146566" y="3241225"/>
                    <a:pt x="72718" y="3236803"/>
                    <a:pt x="0" y="3228468"/>
                  </a:cubicBezTo>
                  <a:cubicBezTo>
                    <a:pt x="352597" y="3609362"/>
                    <a:pt x="856779" y="3847845"/>
                    <a:pt x="1416691" y="3847845"/>
                  </a:cubicBezTo>
                  <a:cubicBezTo>
                    <a:pt x="2482779" y="3847845"/>
                    <a:pt x="3346991" y="2983632"/>
                    <a:pt x="3346991" y="1917595"/>
                  </a:cubicBezTo>
                  <a:cubicBezTo>
                    <a:pt x="3346991" y="926460"/>
                    <a:pt x="2599905" y="109947"/>
                    <a:pt x="1638210" y="0"/>
                  </a:cubicBezTo>
                  <a:close/>
                </a:path>
              </a:pathLst>
            </a:custGeom>
            <a:solidFill>
              <a:srgbClr val="A87800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4039571" y="2779560"/>
              <a:ext cx="809214" cy="941281"/>
            </a:xfrm>
            <a:custGeom>
              <a:avLst/>
              <a:gdLst>
                <a:gd name="connsiteX0" fmla="*/ 650790 w 809214"/>
                <a:gd name="connsiteY0" fmla="*/ 940848 h 941281"/>
                <a:gd name="connsiteX1" fmla="*/ 38808 w 809214"/>
                <a:gd name="connsiteY1" fmla="*/ 855170 h 941281"/>
                <a:gd name="connsiteX2" fmla="*/ 448 w 809214"/>
                <a:gd name="connsiteY2" fmla="*/ 804345 h 941281"/>
                <a:gd name="connsiteX3" fmla="*/ 107549 w 809214"/>
                <a:gd name="connsiteY3" fmla="*/ 38796 h 941281"/>
                <a:gd name="connsiteX4" fmla="*/ 158374 w 809214"/>
                <a:gd name="connsiteY4" fmla="*/ 436 h 941281"/>
                <a:gd name="connsiteX5" fmla="*/ 770406 w 809214"/>
                <a:gd name="connsiteY5" fmla="*/ 86051 h 941281"/>
                <a:gd name="connsiteX6" fmla="*/ 808779 w 809214"/>
                <a:gd name="connsiteY6" fmla="*/ 136926 h 941281"/>
                <a:gd name="connsiteX7" fmla="*/ 701615 w 809214"/>
                <a:gd name="connsiteY7" fmla="*/ 902424 h 941281"/>
                <a:gd name="connsiteX8" fmla="*/ 650790 w 809214"/>
                <a:gd name="connsiteY8" fmla="*/ 940848 h 94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9214" h="941281">
                  <a:moveTo>
                    <a:pt x="650790" y="940848"/>
                  </a:moveTo>
                  <a:lnTo>
                    <a:pt x="38808" y="855170"/>
                  </a:lnTo>
                  <a:cubicBezTo>
                    <a:pt x="14146" y="851752"/>
                    <a:pt x="-3033" y="828970"/>
                    <a:pt x="448" y="804345"/>
                  </a:cubicBezTo>
                  <a:lnTo>
                    <a:pt x="107549" y="38796"/>
                  </a:lnTo>
                  <a:cubicBezTo>
                    <a:pt x="110980" y="14184"/>
                    <a:pt x="133762" y="-2994"/>
                    <a:pt x="158374" y="436"/>
                  </a:cubicBezTo>
                  <a:lnTo>
                    <a:pt x="770406" y="86051"/>
                  </a:lnTo>
                  <a:cubicBezTo>
                    <a:pt x="795031" y="89532"/>
                    <a:pt x="812209" y="112314"/>
                    <a:pt x="808779" y="136926"/>
                  </a:cubicBezTo>
                  <a:lnTo>
                    <a:pt x="701615" y="902424"/>
                  </a:lnTo>
                  <a:cubicBezTo>
                    <a:pt x="698197" y="927099"/>
                    <a:pt x="675414" y="944266"/>
                    <a:pt x="650790" y="940848"/>
                  </a:cubicBezTo>
                  <a:close/>
                </a:path>
              </a:pathLst>
            </a:custGeom>
            <a:solidFill>
              <a:srgbClr val="C4A082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4102949" y="2700594"/>
              <a:ext cx="809212" cy="941278"/>
            </a:xfrm>
            <a:custGeom>
              <a:avLst/>
              <a:gdLst>
                <a:gd name="connsiteX0" fmla="*/ 650790 w 809212"/>
                <a:gd name="connsiteY0" fmla="*/ 940845 h 941278"/>
                <a:gd name="connsiteX1" fmla="*/ 38808 w 809212"/>
                <a:gd name="connsiteY1" fmla="*/ 855180 h 941278"/>
                <a:gd name="connsiteX2" fmla="*/ 448 w 809212"/>
                <a:gd name="connsiteY2" fmla="*/ 804355 h 941278"/>
                <a:gd name="connsiteX3" fmla="*/ 107549 w 809212"/>
                <a:gd name="connsiteY3" fmla="*/ 38806 h 941278"/>
                <a:gd name="connsiteX4" fmla="*/ 158374 w 809212"/>
                <a:gd name="connsiteY4" fmla="*/ 433 h 941278"/>
                <a:gd name="connsiteX5" fmla="*/ 770406 w 809212"/>
                <a:gd name="connsiteY5" fmla="*/ 86099 h 941278"/>
                <a:gd name="connsiteX6" fmla="*/ 808779 w 809212"/>
                <a:gd name="connsiteY6" fmla="*/ 136924 h 941278"/>
                <a:gd name="connsiteX7" fmla="*/ 701615 w 809212"/>
                <a:gd name="connsiteY7" fmla="*/ 902472 h 941278"/>
                <a:gd name="connsiteX8" fmla="*/ 650790 w 809212"/>
                <a:gd name="connsiteY8" fmla="*/ 940845 h 9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9212" h="941278">
                  <a:moveTo>
                    <a:pt x="650790" y="940845"/>
                  </a:moveTo>
                  <a:lnTo>
                    <a:pt x="38808" y="855180"/>
                  </a:lnTo>
                  <a:cubicBezTo>
                    <a:pt x="14146" y="851749"/>
                    <a:pt x="-3033" y="828967"/>
                    <a:pt x="448" y="804355"/>
                  </a:cubicBezTo>
                  <a:lnTo>
                    <a:pt x="107549" y="38806"/>
                  </a:lnTo>
                  <a:cubicBezTo>
                    <a:pt x="110979" y="14182"/>
                    <a:pt x="133762" y="-2984"/>
                    <a:pt x="158374" y="433"/>
                  </a:cubicBezTo>
                  <a:lnTo>
                    <a:pt x="770406" y="86099"/>
                  </a:lnTo>
                  <a:cubicBezTo>
                    <a:pt x="795031" y="89529"/>
                    <a:pt x="812197" y="112311"/>
                    <a:pt x="808779" y="136924"/>
                  </a:cubicBezTo>
                  <a:lnTo>
                    <a:pt x="701615" y="902472"/>
                  </a:lnTo>
                  <a:cubicBezTo>
                    <a:pt x="698197" y="927097"/>
                    <a:pt x="675414" y="944263"/>
                    <a:pt x="650790" y="940845"/>
                  </a:cubicBezTo>
                  <a:close/>
                </a:path>
              </a:pathLst>
            </a:custGeom>
            <a:solidFill>
              <a:srgbClr val="FFFFFF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Рисунок 226">
              <a:extLst>
                <a:ext uri="{FF2B5EF4-FFF2-40B4-BE49-F238E27FC236}">
                  <a16:creationId xmlns:a16="http://schemas.microsoft.com/office/drawing/2014/main" id="{54D79B08-1911-4949-889E-6CDFC543341D}"/>
                </a:ext>
              </a:extLst>
            </p:cNvPr>
            <p:cNvSpPr/>
            <p:nvPr/>
          </p:nvSpPr>
          <p:spPr>
            <a:xfrm>
              <a:off x="-3147111" y="2124869"/>
              <a:ext cx="380345" cy="624798"/>
            </a:xfrm>
            <a:custGeom>
              <a:avLst/>
              <a:gdLst>
                <a:gd name="connsiteX0" fmla="*/ 278496 w 380345"/>
                <a:gd name="connsiteY0" fmla="*/ 624798 h 624798"/>
                <a:gd name="connsiteX1" fmla="*/ 184483 w 380345"/>
                <a:gd name="connsiteY1" fmla="*/ 562309 h 624798"/>
                <a:gd name="connsiteX2" fmla="*/ 7943 w 380345"/>
                <a:gd name="connsiteY2" fmla="*/ 141276 h 624798"/>
                <a:gd name="connsiteX3" fmla="*/ 62491 w 380345"/>
                <a:gd name="connsiteY3" fmla="*/ 7950 h 624798"/>
                <a:gd name="connsiteX4" fmla="*/ 195804 w 380345"/>
                <a:gd name="connsiteY4" fmla="*/ 62498 h 624798"/>
                <a:gd name="connsiteX5" fmla="*/ 372408 w 380345"/>
                <a:gd name="connsiteY5" fmla="*/ 483492 h 624798"/>
                <a:gd name="connsiteX6" fmla="*/ 317860 w 380345"/>
                <a:gd name="connsiteY6" fmla="*/ 616857 h 624798"/>
                <a:gd name="connsiteX7" fmla="*/ 278496 w 380345"/>
                <a:gd name="connsiteY7" fmla="*/ 624798 h 62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0345" h="624798">
                  <a:moveTo>
                    <a:pt x="278496" y="624798"/>
                  </a:moveTo>
                  <a:cubicBezTo>
                    <a:pt x="238688" y="624798"/>
                    <a:pt x="200874" y="601330"/>
                    <a:pt x="184483" y="562309"/>
                  </a:cubicBezTo>
                  <a:lnTo>
                    <a:pt x="7943" y="141276"/>
                  </a:lnTo>
                  <a:cubicBezTo>
                    <a:pt x="-13797" y="89410"/>
                    <a:pt x="10624" y="29690"/>
                    <a:pt x="62491" y="7950"/>
                  </a:cubicBezTo>
                  <a:cubicBezTo>
                    <a:pt x="114357" y="-13790"/>
                    <a:pt x="174064" y="10580"/>
                    <a:pt x="195804" y="62498"/>
                  </a:cubicBezTo>
                  <a:lnTo>
                    <a:pt x="372408" y="483492"/>
                  </a:lnTo>
                  <a:cubicBezTo>
                    <a:pt x="394135" y="535410"/>
                    <a:pt x="369727" y="595065"/>
                    <a:pt x="317860" y="616857"/>
                  </a:cubicBezTo>
                  <a:cubicBezTo>
                    <a:pt x="305001" y="622219"/>
                    <a:pt x="291596" y="624798"/>
                    <a:pt x="278496" y="624798"/>
                  </a:cubicBezTo>
                  <a:close/>
                </a:path>
              </a:pathLst>
            </a:custGeom>
            <a:solidFill>
              <a:srgbClr val="334286"/>
            </a:solidFill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7" name="Текст 4">
            <a:extLst>
              <a:ext uri="{FF2B5EF4-FFF2-40B4-BE49-F238E27FC236}">
                <a16:creationId xmlns:a16="http://schemas.microsoft.com/office/drawing/2014/main" id="{CB4E8E1F-E974-4A71-870A-E0A81C2B2A60}"/>
              </a:ext>
            </a:extLst>
          </p:cNvPr>
          <p:cNvSpPr txBox="1">
            <a:spLocks/>
          </p:cNvSpPr>
          <p:nvPr/>
        </p:nvSpPr>
        <p:spPr>
          <a:xfrm>
            <a:off x="348377" y="373143"/>
            <a:ext cx="11522409" cy="60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+mn-lt"/>
              </a:rPr>
              <a:t>КОМФОРТНАЯ СРЕДА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070913" y="1663447"/>
            <a:ext cx="7121087" cy="4508439"/>
            <a:chOff x="5493119" y="1966964"/>
            <a:chExt cx="6698881" cy="420492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23BE92D-A032-43AD-A21F-4B5EA8926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3119" y="4029081"/>
              <a:ext cx="1956305" cy="21420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1657A28-3804-426B-9AD9-8FE0FBAD1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2068" y="4029885"/>
              <a:ext cx="2097249" cy="214119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47DB317-35D2-4A8D-A39E-7BDD26996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76657" y="1966964"/>
              <a:ext cx="2114550" cy="2026208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F37FADF-AB32-4F18-B397-2E5BC1620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3616" y="1966964"/>
              <a:ext cx="1876425" cy="202620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333706A-FDCE-4BE6-847A-07D6C40C8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32746" y="4029885"/>
              <a:ext cx="2559254" cy="2142000"/>
            </a:xfrm>
            <a:prstGeom prst="rect">
              <a:avLst/>
            </a:prstGeom>
          </p:spPr>
        </p:pic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7E9CF6F3-2AAB-4AED-9FE8-A88A9D641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1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3548" y="1966964"/>
              <a:ext cx="2632334" cy="2026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26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58" y="96075"/>
            <a:ext cx="8022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Результат опроса по 10-и элементам компетентности раздела «Люди»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406169"/>
              </p:ext>
            </p:extLst>
          </p:nvPr>
        </p:nvGraphicFramePr>
        <p:xfrm>
          <a:off x="1215482" y="820396"/>
          <a:ext cx="9445083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618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63087-9A4E-42C9-908D-3C08B5D76733}"/>
              </a:ext>
            </a:extLst>
          </p:cNvPr>
          <p:cNvSpPr txBox="1"/>
          <p:nvPr/>
        </p:nvSpPr>
        <p:spPr>
          <a:xfrm>
            <a:off x="336842" y="1538817"/>
            <a:ext cx="4715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34286"/>
                </a:solidFill>
                <a:cs typeface="Arial" panose="020B0604020202020204" pitchFamily="34" charset="0"/>
              </a:rPr>
              <a:t>Во всех федеральных округах созданы центры компетенций по «Бережливому производству»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B9219-23B4-4B35-9F7F-7EEA2C682B71}"/>
              </a:ext>
            </a:extLst>
          </p:cNvPr>
          <p:cNvSpPr txBox="1"/>
          <p:nvPr/>
        </p:nvSpPr>
        <p:spPr>
          <a:xfrm>
            <a:off x="320039" y="2317464"/>
            <a:ext cx="18614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spc="-200" dirty="0">
                <a:solidFill>
                  <a:srgbClr val="334286"/>
                </a:solidFill>
                <a:cs typeface="Arial" panose="020B0604020202020204" pitchFamily="34" charset="0"/>
              </a:rPr>
              <a:t>2780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21375391-0DD1-4871-8DC6-055F7E276130}"/>
              </a:ext>
            </a:extLst>
          </p:cNvPr>
          <p:cNvSpPr txBox="1"/>
          <p:nvPr/>
        </p:nvSpPr>
        <p:spPr>
          <a:xfrm>
            <a:off x="1971039" y="2429838"/>
            <a:ext cx="11031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/>
            <a:r>
              <a:rPr lang="ru-RU" sz="1600" b="1" dirty="0">
                <a:solidFill>
                  <a:srgbClr val="334286"/>
                </a:solidFill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F802C551-4AE8-49AC-B12E-8C5C5906B452}"/>
              </a:ext>
            </a:extLst>
          </p:cNvPr>
          <p:cNvSpPr txBox="1"/>
          <p:nvPr/>
        </p:nvSpPr>
        <p:spPr>
          <a:xfrm>
            <a:off x="1971038" y="2679067"/>
            <a:ext cx="1503697" cy="517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>
              <a:lnSpc>
                <a:spcPct val="80000"/>
              </a:lnSpc>
            </a:pPr>
            <a: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  <a:t>обучено </a:t>
            </a:r>
            <a:b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  <a:t>в центральном аппарате и территориальных органах по 5С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8C00F2-C4BF-4442-9A1B-10B52F90EF0E}"/>
              </a:ext>
            </a:extLst>
          </p:cNvPr>
          <p:cNvSpPr txBox="1"/>
          <p:nvPr/>
        </p:nvSpPr>
        <p:spPr>
          <a:xfrm>
            <a:off x="309666" y="4800070"/>
            <a:ext cx="180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spc="-200" dirty="0">
                <a:solidFill>
                  <a:srgbClr val="334286"/>
                </a:solidFill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C0B1B54C-B66A-44AA-B93F-E54D4C27021C}"/>
              </a:ext>
            </a:extLst>
          </p:cNvPr>
          <p:cNvSpPr txBox="1"/>
          <p:nvPr/>
        </p:nvSpPr>
        <p:spPr>
          <a:xfrm>
            <a:off x="1679511" y="4900264"/>
            <a:ext cx="11031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/>
            <a:r>
              <a:rPr lang="ru-RU" sz="1600" b="1" dirty="0">
                <a:solidFill>
                  <a:srgbClr val="334286"/>
                </a:solidFill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97A13D5D-085F-4C70-AE37-22789AD9F094}"/>
              </a:ext>
            </a:extLst>
          </p:cNvPr>
          <p:cNvSpPr txBox="1"/>
          <p:nvPr/>
        </p:nvSpPr>
        <p:spPr>
          <a:xfrm>
            <a:off x="1679511" y="5167056"/>
            <a:ext cx="1269958" cy="517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>
              <a:lnSpc>
                <a:spcPct val="80000"/>
              </a:lnSpc>
            </a:pPr>
            <a: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  <a:t>обучено </a:t>
            </a:r>
            <a:b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  <a:t>по картированию потока создания ценности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5716D7-826B-4EF5-9D1F-0D1C7849CBCC}"/>
              </a:ext>
            </a:extLst>
          </p:cNvPr>
          <p:cNvSpPr txBox="1"/>
          <p:nvPr/>
        </p:nvSpPr>
        <p:spPr>
          <a:xfrm>
            <a:off x="330327" y="3524505"/>
            <a:ext cx="180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spc="-200" dirty="0">
                <a:solidFill>
                  <a:srgbClr val="334286"/>
                </a:solidFill>
                <a:cs typeface="Arial" panose="020B0604020202020204" pitchFamily="34" charset="0"/>
              </a:rPr>
              <a:t>321</a:t>
            </a: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BD4F0E23-10EF-4F34-8437-D9A89981E252}"/>
              </a:ext>
            </a:extLst>
          </p:cNvPr>
          <p:cNvSpPr txBox="1"/>
          <p:nvPr/>
        </p:nvSpPr>
        <p:spPr>
          <a:xfrm>
            <a:off x="1678370" y="3739155"/>
            <a:ext cx="11031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/>
            <a:r>
              <a:rPr lang="ru-RU" sz="1600" b="1" dirty="0">
                <a:solidFill>
                  <a:srgbClr val="334286"/>
                </a:solidFill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9CAD7D38-7B89-4CA8-89A4-7F8B572C91AD}"/>
              </a:ext>
            </a:extLst>
          </p:cNvPr>
          <p:cNvSpPr txBox="1"/>
          <p:nvPr/>
        </p:nvSpPr>
        <p:spPr>
          <a:xfrm>
            <a:off x="1687894" y="4017359"/>
            <a:ext cx="1269958" cy="258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>
              <a:lnSpc>
                <a:spcPct val="80000"/>
              </a:lnSpc>
            </a:pPr>
            <a: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  <a:t>обучено</a:t>
            </a:r>
          </a:p>
          <a:p>
            <a:pPr marL="11516" marR="4607">
              <a:lnSpc>
                <a:spcPct val="80000"/>
              </a:lnSpc>
            </a:pPr>
            <a:r>
              <a:rPr lang="ru-RU" sz="1050" dirty="0">
                <a:solidFill>
                  <a:srgbClr val="334286"/>
                </a:solidFill>
                <a:cs typeface="Arial" panose="020B0604020202020204" pitchFamily="34" charset="0"/>
              </a:rPr>
              <a:t>по СМК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F9CCF35-CE3B-4D22-97C6-407F9EFF5092}"/>
              </a:ext>
            </a:extLst>
          </p:cNvPr>
          <p:cNvCxnSpPr>
            <a:cxnSpLocks/>
          </p:cNvCxnSpPr>
          <p:nvPr/>
        </p:nvCxnSpPr>
        <p:spPr>
          <a:xfrm>
            <a:off x="467565" y="3349478"/>
            <a:ext cx="21600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1798AAF-780B-41B2-91E0-BBF8169333CD}"/>
              </a:ext>
            </a:extLst>
          </p:cNvPr>
          <p:cNvCxnSpPr>
            <a:cxnSpLocks/>
          </p:cNvCxnSpPr>
          <p:nvPr/>
        </p:nvCxnSpPr>
        <p:spPr>
          <a:xfrm>
            <a:off x="467565" y="4632994"/>
            <a:ext cx="21600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09761DF-B2C4-404F-9C89-96FE25EB00B4}"/>
              </a:ext>
            </a:extLst>
          </p:cNvPr>
          <p:cNvCxnSpPr>
            <a:cxnSpLocks/>
          </p:cNvCxnSpPr>
          <p:nvPr/>
        </p:nvCxnSpPr>
        <p:spPr>
          <a:xfrm>
            <a:off x="467565" y="5916510"/>
            <a:ext cx="216000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2737653" y="1224199"/>
            <a:ext cx="9309964" cy="5131484"/>
            <a:chOff x="5168822" y="1810124"/>
            <a:chExt cx="19262035" cy="11461528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F34861C4-AAAF-4016-B76E-546F81B363D1}"/>
                </a:ext>
              </a:extLst>
            </p:cNvPr>
            <p:cNvGrpSpPr/>
            <p:nvPr/>
          </p:nvGrpSpPr>
          <p:grpSpPr>
            <a:xfrm>
              <a:off x="5188700" y="1838478"/>
              <a:ext cx="19242157" cy="11433174"/>
              <a:chOff x="4703876" y="4365164"/>
              <a:chExt cx="9886954" cy="5557837"/>
            </a:xfrm>
          </p:grpSpPr>
          <p:sp>
            <p:nvSpPr>
              <p:cNvPr id="163" name="Freeform 32">
                <a:extLst>
                  <a:ext uri="{FF2B5EF4-FFF2-40B4-BE49-F238E27FC236}">
                    <a16:creationId xmlns:a16="http://schemas.microsoft.com/office/drawing/2014/main" id="{C03A28E3-5441-4E6D-AECB-15E79DC799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164" name="Группа 163">
                <a:extLst>
                  <a:ext uri="{FF2B5EF4-FFF2-40B4-BE49-F238E27FC236}">
                    <a16:creationId xmlns:a16="http://schemas.microsoft.com/office/drawing/2014/main" id="{BD9EEB79-AA88-4617-9DE9-31FDD6E682E7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175" name="Freeform 37">
                  <a:extLst>
                    <a:ext uri="{FF2B5EF4-FFF2-40B4-BE49-F238E27FC236}">
                      <a16:creationId xmlns:a16="http://schemas.microsoft.com/office/drawing/2014/main" id="{F26DFDB7-531F-4AA2-ACD7-77533608DC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Freeform 34">
                  <a:extLst>
                    <a:ext uri="{FF2B5EF4-FFF2-40B4-BE49-F238E27FC236}">
                      <a16:creationId xmlns:a16="http://schemas.microsoft.com/office/drawing/2014/main" id="{D1E06CB2-B5AC-49C4-B931-2F91697D5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5" name="Группа 164">
                <a:extLst>
                  <a:ext uri="{FF2B5EF4-FFF2-40B4-BE49-F238E27FC236}">
                    <a16:creationId xmlns:a16="http://schemas.microsoft.com/office/drawing/2014/main" id="{D08455FC-041D-489B-BEB1-2286598F1036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171" name="Группа 170">
                  <a:extLst>
                    <a:ext uri="{FF2B5EF4-FFF2-40B4-BE49-F238E27FC236}">
                      <a16:creationId xmlns:a16="http://schemas.microsoft.com/office/drawing/2014/main" id="{628B8E32-4BD4-4142-99A7-5FDB26F8F85D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173" name="Freeform 20">
                    <a:extLst>
                      <a:ext uri="{FF2B5EF4-FFF2-40B4-BE49-F238E27FC236}">
                        <a16:creationId xmlns:a16="http://schemas.microsoft.com/office/drawing/2014/main" id="{67A28D8F-A9E7-443C-8A51-7B2E877ACF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4" name="Freeform 22">
                    <a:extLst>
                      <a:ext uri="{FF2B5EF4-FFF2-40B4-BE49-F238E27FC236}">
                        <a16:creationId xmlns:a16="http://schemas.microsoft.com/office/drawing/2014/main" id="{F8090DDE-95A9-4A3C-9FF0-6AFA53882D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2" name="Freeform 24">
                  <a:extLst>
                    <a:ext uri="{FF2B5EF4-FFF2-40B4-BE49-F238E27FC236}">
                      <a16:creationId xmlns:a16="http://schemas.microsoft.com/office/drawing/2014/main" id="{ED548AD4-91FC-4829-90BF-21DE06FA6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66059ED6-EDA2-4FDB-90D0-5FA522C06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28">
                <a:extLst>
                  <a:ext uri="{FF2B5EF4-FFF2-40B4-BE49-F238E27FC236}">
                    <a16:creationId xmlns:a16="http://schemas.microsoft.com/office/drawing/2014/main" id="{C9784775-CFD4-4AE2-9C74-363650F6D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30">
                <a:extLst>
                  <a:ext uri="{FF2B5EF4-FFF2-40B4-BE49-F238E27FC236}">
                    <a16:creationId xmlns:a16="http://schemas.microsoft.com/office/drawing/2014/main" id="{CECCF6E5-0301-4CC8-BC82-74BE3D56F0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4">
                <a:extLst>
                  <a:ext uri="{FF2B5EF4-FFF2-40B4-BE49-F238E27FC236}">
                    <a16:creationId xmlns:a16="http://schemas.microsoft.com/office/drawing/2014/main" id="{A3A3DCEE-BB9A-43F1-AEF3-C2198B4E97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6">
                <a:extLst>
                  <a:ext uri="{FF2B5EF4-FFF2-40B4-BE49-F238E27FC236}">
                    <a16:creationId xmlns:a16="http://schemas.microsoft.com/office/drawing/2014/main" id="{AC2170A8-3643-4E01-BA9B-AE80346C7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AC62FF0E-2B2C-43C8-A169-26AD354BE604}"/>
                </a:ext>
              </a:extLst>
            </p:cNvPr>
            <p:cNvGrpSpPr/>
            <p:nvPr/>
          </p:nvGrpSpPr>
          <p:grpSpPr>
            <a:xfrm>
              <a:off x="5175940" y="1838478"/>
              <a:ext cx="19242157" cy="11433174"/>
              <a:chOff x="4703876" y="4365164"/>
              <a:chExt cx="9886954" cy="5557837"/>
            </a:xfrm>
          </p:grpSpPr>
          <p:sp>
            <p:nvSpPr>
              <p:cNvPr id="149" name="Freeform 32">
                <a:extLst>
                  <a:ext uri="{FF2B5EF4-FFF2-40B4-BE49-F238E27FC236}">
                    <a16:creationId xmlns:a16="http://schemas.microsoft.com/office/drawing/2014/main" id="{70E655AA-3BB4-4262-B5BB-BBC75355DA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150" name="Группа 149">
                <a:extLst>
                  <a:ext uri="{FF2B5EF4-FFF2-40B4-BE49-F238E27FC236}">
                    <a16:creationId xmlns:a16="http://schemas.microsoft.com/office/drawing/2014/main" id="{EA15911C-319A-4B27-975B-C93774C0F0A7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DA94E59A-F0E8-4E39-9B0F-68365208EC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Freeform 34">
                  <a:extLst>
                    <a:ext uri="{FF2B5EF4-FFF2-40B4-BE49-F238E27FC236}">
                      <a16:creationId xmlns:a16="http://schemas.microsoft.com/office/drawing/2014/main" id="{EA5E0542-D767-462C-861F-4E05F65D1F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1" name="Группа 150">
                <a:extLst>
                  <a:ext uri="{FF2B5EF4-FFF2-40B4-BE49-F238E27FC236}">
                    <a16:creationId xmlns:a16="http://schemas.microsoft.com/office/drawing/2014/main" id="{C83BFA7C-2422-4333-902B-DAE45301C3AF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157" name="Группа 156">
                  <a:extLst>
                    <a:ext uri="{FF2B5EF4-FFF2-40B4-BE49-F238E27FC236}">
                      <a16:creationId xmlns:a16="http://schemas.microsoft.com/office/drawing/2014/main" id="{F895314F-0BB7-4032-98AB-CD63770E1D04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159" name="Freeform 20">
                    <a:extLst>
                      <a:ext uri="{FF2B5EF4-FFF2-40B4-BE49-F238E27FC236}">
                        <a16:creationId xmlns:a16="http://schemas.microsoft.com/office/drawing/2014/main" id="{45D3BAF6-823D-4DB1-A765-31C5EF5CC2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Freeform 22">
                    <a:extLst>
                      <a:ext uri="{FF2B5EF4-FFF2-40B4-BE49-F238E27FC236}">
                        <a16:creationId xmlns:a16="http://schemas.microsoft.com/office/drawing/2014/main" id="{ED70D653-ECEC-4081-914A-43D8A6C269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8" name="Freeform 24">
                  <a:extLst>
                    <a:ext uri="{FF2B5EF4-FFF2-40B4-BE49-F238E27FC236}">
                      <a16:creationId xmlns:a16="http://schemas.microsoft.com/office/drawing/2014/main" id="{87C935BE-1977-4F33-8ACF-D21A500486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Freeform 26">
                <a:extLst>
                  <a:ext uri="{FF2B5EF4-FFF2-40B4-BE49-F238E27FC236}">
                    <a16:creationId xmlns:a16="http://schemas.microsoft.com/office/drawing/2014/main" id="{B7B1D396-F6BD-4872-8E96-2E4AF8AB8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28">
                <a:extLst>
                  <a:ext uri="{FF2B5EF4-FFF2-40B4-BE49-F238E27FC236}">
                    <a16:creationId xmlns:a16="http://schemas.microsoft.com/office/drawing/2014/main" id="{EC623106-3047-4C0F-9557-0BA740004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0">
                <a:extLst>
                  <a:ext uri="{FF2B5EF4-FFF2-40B4-BE49-F238E27FC236}">
                    <a16:creationId xmlns:a16="http://schemas.microsoft.com/office/drawing/2014/main" id="{8E569998-8132-40EB-8D15-550F06F66E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4">
                <a:extLst>
                  <a:ext uri="{FF2B5EF4-FFF2-40B4-BE49-F238E27FC236}">
                    <a16:creationId xmlns:a16="http://schemas.microsoft.com/office/drawing/2014/main" id="{29AE0F53-EAC9-4435-A854-ECA89904F1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6">
                <a:extLst>
                  <a:ext uri="{FF2B5EF4-FFF2-40B4-BE49-F238E27FC236}">
                    <a16:creationId xmlns:a16="http://schemas.microsoft.com/office/drawing/2014/main" id="{3E693BE3-93A2-479E-8138-756821703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445F383-B20F-4853-A4F7-39D3A1C82222}"/>
                </a:ext>
              </a:extLst>
            </p:cNvPr>
            <p:cNvGrpSpPr/>
            <p:nvPr/>
          </p:nvGrpSpPr>
          <p:grpSpPr>
            <a:xfrm>
              <a:off x="5168822" y="1838478"/>
              <a:ext cx="19242157" cy="11433174"/>
              <a:chOff x="4703876" y="4365164"/>
              <a:chExt cx="9886954" cy="5557837"/>
            </a:xfrm>
          </p:grpSpPr>
          <p:sp>
            <p:nvSpPr>
              <p:cNvPr id="135" name="Freeform 32">
                <a:extLst>
                  <a:ext uri="{FF2B5EF4-FFF2-40B4-BE49-F238E27FC236}">
                    <a16:creationId xmlns:a16="http://schemas.microsoft.com/office/drawing/2014/main" id="{83763572-DA85-4E9D-B8EA-22F87463CB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136" name="Группа 135">
                <a:extLst>
                  <a:ext uri="{FF2B5EF4-FFF2-40B4-BE49-F238E27FC236}">
                    <a16:creationId xmlns:a16="http://schemas.microsoft.com/office/drawing/2014/main" id="{563A83B0-A960-417E-BA08-2CE2A0BA6A20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147" name="Freeform 37">
                  <a:extLst>
                    <a:ext uri="{FF2B5EF4-FFF2-40B4-BE49-F238E27FC236}">
                      <a16:creationId xmlns:a16="http://schemas.microsoft.com/office/drawing/2014/main" id="{BA2396BD-3AEB-4C5F-9E9B-EBCDDD45E0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Freeform 34">
                  <a:extLst>
                    <a:ext uri="{FF2B5EF4-FFF2-40B4-BE49-F238E27FC236}">
                      <a16:creationId xmlns:a16="http://schemas.microsoft.com/office/drawing/2014/main" id="{DA27702E-DBE8-4347-9C7F-BF2C50B15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7" name="Группа 136">
                <a:extLst>
                  <a:ext uri="{FF2B5EF4-FFF2-40B4-BE49-F238E27FC236}">
                    <a16:creationId xmlns:a16="http://schemas.microsoft.com/office/drawing/2014/main" id="{0BA65A5E-CB0F-4F6C-B97F-9B6C2414593D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143" name="Группа 142">
                  <a:extLst>
                    <a:ext uri="{FF2B5EF4-FFF2-40B4-BE49-F238E27FC236}">
                      <a16:creationId xmlns:a16="http://schemas.microsoft.com/office/drawing/2014/main" id="{E133855A-5DAC-4313-817B-26825A7641BA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145" name="Freeform 20">
                    <a:extLst>
                      <a:ext uri="{FF2B5EF4-FFF2-40B4-BE49-F238E27FC236}">
                        <a16:creationId xmlns:a16="http://schemas.microsoft.com/office/drawing/2014/main" id="{192C57C6-C5A0-4165-801D-D433EC16A4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Freeform 22">
                    <a:extLst>
                      <a:ext uri="{FF2B5EF4-FFF2-40B4-BE49-F238E27FC236}">
                        <a16:creationId xmlns:a16="http://schemas.microsoft.com/office/drawing/2014/main" id="{C4963598-3B85-4ED9-B312-4037672DB9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4" name="Freeform 24">
                  <a:extLst>
                    <a:ext uri="{FF2B5EF4-FFF2-40B4-BE49-F238E27FC236}">
                      <a16:creationId xmlns:a16="http://schemas.microsoft.com/office/drawing/2014/main" id="{95340910-41A6-41E7-A1EC-A1EEC9CD1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8" name="Freeform 26">
                <a:extLst>
                  <a:ext uri="{FF2B5EF4-FFF2-40B4-BE49-F238E27FC236}">
                    <a16:creationId xmlns:a16="http://schemas.microsoft.com/office/drawing/2014/main" id="{12A16A68-1F71-4355-8F4E-7885DBA11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8">
                <a:extLst>
                  <a:ext uri="{FF2B5EF4-FFF2-40B4-BE49-F238E27FC236}">
                    <a16:creationId xmlns:a16="http://schemas.microsoft.com/office/drawing/2014/main" id="{65DE985A-D098-4F66-955E-63C1690FB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0">
                <a:extLst>
                  <a:ext uri="{FF2B5EF4-FFF2-40B4-BE49-F238E27FC236}">
                    <a16:creationId xmlns:a16="http://schemas.microsoft.com/office/drawing/2014/main" id="{D736A6B0-F1A5-4544-BFD2-1DED70CF8A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44">
                <a:extLst>
                  <a:ext uri="{FF2B5EF4-FFF2-40B4-BE49-F238E27FC236}">
                    <a16:creationId xmlns:a16="http://schemas.microsoft.com/office/drawing/2014/main" id="{02A7E6D4-03B4-406A-B28E-6EE8B5A79F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46">
                <a:extLst>
                  <a:ext uri="{FF2B5EF4-FFF2-40B4-BE49-F238E27FC236}">
                    <a16:creationId xmlns:a16="http://schemas.microsoft.com/office/drawing/2014/main" id="{C03167F1-68CB-4A79-AE6D-D61FA5F0B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E7E209F8-A8A5-40C0-B115-DC4D5A0C9843}"/>
                </a:ext>
              </a:extLst>
            </p:cNvPr>
            <p:cNvGrpSpPr/>
            <p:nvPr/>
          </p:nvGrpSpPr>
          <p:grpSpPr>
            <a:xfrm>
              <a:off x="5175940" y="1832469"/>
              <a:ext cx="19242157" cy="11433174"/>
              <a:chOff x="4703876" y="4365164"/>
              <a:chExt cx="9886954" cy="5557837"/>
            </a:xfrm>
          </p:grpSpPr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350BFF9-6D98-4255-8D4A-F1EA5AECE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122" name="Группа 121">
                <a:extLst>
                  <a:ext uri="{FF2B5EF4-FFF2-40B4-BE49-F238E27FC236}">
                    <a16:creationId xmlns:a16="http://schemas.microsoft.com/office/drawing/2014/main" id="{E6953994-0C50-4DD5-96A2-D448B57868B2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133" name="Freeform 37">
                  <a:extLst>
                    <a:ext uri="{FF2B5EF4-FFF2-40B4-BE49-F238E27FC236}">
                      <a16:creationId xmlns:a16="http://schemas.microsoft.com/office/drawing/2014/main" id="{93F027E8-0729-4915-9ABF-E8B16A44CA6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Freeform 34">
                  <a:extLst>
                    <a:ext uri="{FF2B5EF4-FFF2-40B4-BE49-F238E27FC236}">
                      <a16:creationId xmlns:a16="http://schemas.microsoft.com/office/drawing/2014/main" id="{F8F98F0E-B1B5-462D-8F97-CA39CDFDA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9CFD52A1-39E9-4669-BB0B-A2548B645EF3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129" name="Группа 128">
                  <a:extLst>
                    <a:ext uri="{FF2B5EF4-FFF2-40B4-BE49-F238E27FC236}">
                      <a16:creationId xmlns:a16="http://schemas.microsoft.com/office/drawing/2014/main" id="{AB8EB2F0-BA28-410D-99A8-89F5D1BC074F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131" name="Freeform 20">
                    <a:extLst>
                      <a:ext uri="{FF2B5EF4-FFF2-40B4-BE49-F238E27FC236}">
                        <a16:creationId xmlns:a16="http://schemas.microsoft.com/office/drawing/2014/main" id="{3B8ABF5B-49C6-411C-BD1D-CB40AC6C14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Freeform 22">
                    <a:extLst>
                      <a:ext uri="{FF2B5EF4-FFF2-40B4-BE49-F238E27FC236}">
                        <a16:creationId xmlns:a16="http://schemas.microsoft.com/office/drawing/2014/main" id="{C3A8A9D9-BA36-45C3-B430-FEF2B8F4FF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0" name="Freeform 24">
                  <a:extLst>
                    <a:ext uri="{FF2B5EF4-FFF2-40B4-BE49-F238E27FC236}">
                      <a16:creationId xmlns:a16="http://schemas.microsoft.com/office/drawing/2014/main" id="{A213DBD5-BCDB-4AE2-A757-007667277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4" name="Freeform 26">
                <a:extLst>
                  <a:ext uri="{FF2B5EF4-FFF2-40B4-BE49-F238E27FC236}">
                    <a16:creationId xmlns:a16="http://schemas.microsoft.com/office/drawing/2014/main" id="{413F7D7C-E09F-4EDA-98BE-88C131A48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28">
                <a:extLst>
                  <a:ext uri="{FF2B5EF4-FFF2-40B4-BE49-F238E27FC236}">
                    <a16:creationId xmlns:a16="http://schemas.microsoft.com/office/drawing/2014/main" id="{E0D934A7-47A8-4739-97B0-711F602EF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0">
                <a:extLst>
                  <a:ext uri="{FF2B5EF4-FFF2-40B4-BE49-F238E27FC236}">
                    <a16:creationId xmlns:a16="http://schemas.microsoft.com/office/drawing/2014/main" id="{EB96A593-94E3-479D-8EFA-3A0A609885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40882712-9A7B-40F4-926E-F705DBABC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46">
                <a:extLst>
                  <a:ext uri="{FF2B5EF4-FFF2-40B4-BE49-F238E27FC236}">
                    <a16:creationId xmlns:a16="http://schemas.microsoft.com/office/drawing/2014/main" id="{7CC68897-834D-4246-9662-1DE4AD769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C72A5F1-A651-4164-B09E-17CACE19CA92}"/>
                </a:ext>
              </a:extLst>
            </p:cNvPr>
            <p:cNvGrpSpPr/>
            <p:nvPr/>
          </p:nvGrpSpPr>
          <p:grpSpPr>
            <a:xfrm>
              <a:off x="5168822" y="1824990"/>
              <a:ext cx="19242157" cy="11433174"/>
              <a:chOff x="4703876" y="4365164"/>
              <a:chExt cx="9886954" cy="5557837"/>
            </a:xfrm>
          </p:grpSpPr>
          <p:sp>
            <p:nvSpPr>
              <p:cNvPr id="107" name="Freeform 32">
                <a:extLst>
                  <a:ext uri="{FF2B5EF4-FFF2-40B4-BE49-F238E27FC236}">
                    <a16:creationId xmlns:a16="http://schemas.microsoft.com/office/drawing/2014/main" id="{FFB2CC78-BBCE-4B0A-B569-34C3090326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A0437A9C-F81C-419E-A21A-3FEFB71F1518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119" name="Freeform 37">
                  <a:extLst>
                    <a:ext uri="{FF2B5EF4-FFF2-40B4-BE49-F238E27FC236}">
                      <a16:creationId xmlns:a16="http://schemas.microsoft.com/office/drawing/2014/main" id="{14F3C98C-5C78-4308-9391-BE40990D3D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Freeform 34">
                  <a:extLst>
                    <a:ext uri="{FF2B5EF4-FFF2-40B4-BE49-F238E27FC236}">
                      <a16:creationId xmlns:a16="http://schemas.microsoft.com/office/drawing/2014/main" id="{A80A9F79-2371-4547-8BB9-63BDA9B55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7D30382D-DD9B-4159-B7C1-643910E95284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115" name="Группа 114">
                  <a:extLst>
                    <a:ext uri="{FF2B5EF4-FFF2-40B4-BE49-F238E27FC236}">
                      <a16:creationId xmlns:a16="http://schemas.microsoft.com/office/drawing/2014/main" id="{9F22DBE2-01B5-494D-A1E2-3CF3FCBA7FDC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117" name="Freeform 20">
                    <a:extLst>
                      <a:ext uri="{FF2B5EF4-FFF2-40B4-BE49-F238E27FC236}">
                        <a16:creationId xmlns:a16="http://schemas.microsoft.com/office/drawing/2014/main" id="{76A7833C-8BB1-4082-8E6E-6D0A7D0D29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22">
                    <a:extLst>
                      <a:ext uri="{FF2B5EF4-FFF2-40B4-BE49-F238E27FC236}">
                        <a16:creationId xmlns:a16="http://schemas.microsoft.com/office/drawing/2014/main" id="{FCDC0BC3-0BC6-445A-ABB8-45940C8CB2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6" name="Freeform 24">
                  <a:extLst>
                    <a:ext uri="{FF2B5EF4-FFF2-40B4-BE49-F238E27FC236}">
                      <a16:creationId xmlns:a16="http://schemas.microsoft.com/office/drawing/2014/main" id="{20FE4F07-9CBE-4EA4-9CAC-FF17EC766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0" name="Freeform 26">
                <a:extLst>
                  <a:ext uri="{FF2B5EF4-FFF2-40B4-BE49-F238E27FC236}">
                    <a16:creationId xmlns:a16="http://schemas.microsoft.com/office/drawing/2014/main" id="{6683F88A-0AC0-48DE-8149-30CEA46F3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C013CB75-CACA-46F1-9AB4-9F3B5B56D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0">
                <a:extLst>
                  <a:ext uri="{FF2B5EF4-FFF2-40B4-BE49-F238E27FC236}">
                    <a16:creationId xmlns:a16="http://schemas.microsoft.com/office/drawing/2014/main" id="{18FFB77F-8A71-426D-96B2-2056189C06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4">
                <a:extLst>
                  <a:ext uri="{FF2B5EF4-FFF2-40B4-BE49-F238E27FC236}">
                    <a16:creationId xmlns:a16="http://schemas.microsoft.com/office/drawing/2014/main" id="{D6DBCFD4-D38E-461A-BB50-994DB4F5E9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6">
                <a:extLst>
                  <a:ext uri="{FF2B5EF4-FFF2-40B4-BE49-F238E27FC236}">
                    <a16:creationId xmlns:a16="http://schemas.microsoft.com/office/drawing/2014/main" id="{99C10C5D-9DA1-49E7-8D71-B52F5C9F0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197C8E0D-1DC2-486E-B539-219B5F63ABCB}"/>
                </a:ext>
              </a:extLst>
            </p:cNvPr>
            <p:cNvGrpSpPr/>
            <p:nvPr/>
          </p:nvGrpSpPr>
          <p:grpSpPr>
            <a:xfrm>
              <a:off x="5175940" y="1824990"/>
              <a:ext cx="19242157" cy="11433174"/>
              <a:chOff x="4703876" y="4365164"/>
              <a:chExt cx="9886954" cy="5557837"/>
            </a:xfrm>
          </p:grpSpPr>
          <p:sp>
            <p:nvSpPr>
              <p:cNvPr id="93" name="Freeform 32">
                <a:extLst>
                  <a:ext uri="{FF2B5EF4-FFF2-40B4-BE49-F238E27FC236}">
                    <a16:creationId xmlns:a16="http://schemas.microsoft.com/office/drawing/2014/main" id="{DB689D72-29E0-4128-B172-E43774FF7F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E6D3C4B7-2A32-4E78-AF9D-12A8BDFCA7B4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105" name="Freeform 37">
                  <a:extLst>
                    <a:ext uri="{FF2B5EF4-FFF2-40B4-BE49-F238E27FC236}">
                      <a16:creationId xmlns:a16="http://schemas.microsoft.com/office/drawing/2014/main" id="{600BE95F-9003-4363-9E1D-56C0734ED0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Freeform 34">
                  <a:extLst>
                    <a:ext uri="{FF2B5EF4-FFF2-40B4-BE49-F238E27FC236}">
                      <a16:creationId xmlns:a16="http://schemas.microsoft.com/office/drawing/2014/main" id="{06189498-A887-4416-AB05-1A3CF44D6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Группа 94">
                <a:extLst>
                  <a:ext uri="{FF2B5EF4-FFF2-40B4-BE49-F238E27FC236}">
                    <a16:creationId xmlns:a16="http://schemas.microsoft.com/office/drawing/2014/main" id="{0C413C40-D019-4B05-98E4-7D164FBD3822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101" name="Группа 100">
                  <a:extLst>
                    <a:ext uri="{FF2B5EF4-FFF2-40B4-BE49-F238E27FC236}">
                      <a16:creationId xmlns:a16="http://schemas.microsoft.com/office/drawing/2014/main" id="{DE5C7673-D83A-4B03-AFDE-054683726324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103" name="Freeform 20">
                    <a:extLst>
                      <a:ext uri="{FF2B5EF4-FFF2-40B4-BE49-F238E27FC236}">
                        <a16:creationId xmlns:a16="http://schemas.microsoft.com/office/drawing/2014/main" id="{51FE7680-03E7-4CDD-8078-1502D7D8ED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Freeform 22">
                    <a:extLst>
                      <a:ext uri="{FF2B5EF4-FFF2-40B4-BE49-F238E27FC236}">
                        <a16:creationId xmlns:a16="http://schemas.microsoft.com/office/drawing/2014/main" id="{9B44947C-CEA5-48A0-8BB8-9EF85DB82D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2" name="Freeform 24">
                  <a:extLst>
                    <a:ext uri="{FF2B5EF4-FFF2-40B4-BE49-F238E27FC236}">
                      <a16:creationId xmlns:a16="http://schemas.microsoft.com/office/drawing/2014/main" id="{85828EA2-9F58-4B5A-8131-B2280358A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6" name="Freeform 26">
                <a:extLst>
                  <a:ext uri="{FF2B5EF4-FFF2-40B4-BE49-F238E27FC236}">
                    <a16:creationId xmlns:a16="http://schemas.microsoft.com/office/drawing/2014/main" id="{A73046F6-AE8B-4035-AC94-8F4A2D8C4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28">
                <a:extLst>
                  <a:ext uri="{FF2B5EF4-FFF2-40B4-BE49-F238E27FC236}">
                    <a16:creationId xmlns:a16="http://schemas.microsoft.com/office/drawing/2014/main" id="{C602B166-915B-4F94-9FA8-FBE2A8743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0">
                <a:extLst>
                  <a:ext uri="{FF2B5EF4-FFF2-40B4-BE49-F238E27FC236}">
                    <a16:creationId xmlns:a16="http://schemas.microsoft.com/office/drawing/2014/main" id="{4E0F8186-2196-4009-B6D4-D03E3406E9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44">
                <a:extLst>
                  <a:ext uri="{FF2B5EF4-FFF2-40B4-BE49-F238E27FC236}">
                    <a16:creationId xmlns:a16="http://schemas.microsoft.com/office/drawing/2014/main" id="{720381FB-B10D-4C54-AE3E-255CCBBE1F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46">
                <a:extLst>
                  <a:ext uri="{FF2B5EF4-FFF2-40B4-BE49-F238E27FC236}">
                    <a16:creationId xmlns:a16="http://schemas.microsoft.com/office/drawing/2014/main" id="{9AAFD90A-A673-4A0E-84DF-A9D0EC1FC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BDBCBC12-28FF-4A82-AEC1-765EFDFB863E}"/>
                </a:ext>
              </a:extLst>
            </p:cNvPr>
            <p:cNvGrpSpPr/>
            <p:nvPr/>
          </p:nvGrpSpPr>
          <p:grpSpPr>
            <a:xfrm>
              <a:off x="5168822" y="1824990"/>
              <a:ext cx="19242157" cy="11433174"/>
              <a:chOff x="4703876" y="4365164"/>
              <a:chExt cx="9886954" cy="5557837"/>
            </a:xfrm>
          </p:grpSpPr>
          <p:sp>
            <p:nvSpPr>
              <p:cNvPr id="79" name="Freeform 32">
                <a:extLst>
                  <a:ext uri="{FF2B5EF4-FFF2-40B4-BE49-F238E27FC236}">
                    <a16:creationId xmlns:a16="http://schemas.microsoft.com/office/drawing/2014/main" id="{1FB1E056-78F3-4B16-9CAF-4E7ED4EE1C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05BB18A4-8E7D-472E-B5E2-E49FA9620A35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91" name="Freeform 37">
                  <a:extLst>
                    <a:ext uri="{FF2B5EF4-FFF2-40B4-BE49-F238E27FC236}">
                      <a16:creationId xmlns:a16="http://schemas.microsoft.com/office/drawing/2014/main" id="{482F2534-99E0-43C1-8A17-00CA3A290E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Freeform 34">
                  <a:extLst>
                    <a:ext uri="{FF2B5EF4-FFF2-40B4-BE49-F238E27FC236}">
                      <a16:creationId xmlns:a16="http://schemas.microsoft.com/office/drawing/2014/main" id="{992A258A-80AB-4F60-A3D3-002073F3B2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925E5B2A-2F6A-4E68-B6AA-DDB38443FCBC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87" name="Группа 86">
                  <a:extLst>
                    <a:ext uri="{FF2B5EF4-FFF2-40B4-BE49-F238E27FC236}">
                      <a16:creationId xmlns:a16="http://schemas.microsoft.com/office/drawing/2014/main" id="{FCF8EBF9-B895-4FF3-AC77-D8338621EC4C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89" name="Freeform 20">
                    <a:extLst>
                      <a:ext uri="{FF2B5EF4-FFF2-40B4-BE49-F238E27FC236}">
                        <a16:creationId xmlns:a16="http://schemas.microsoft.com/office/drawing/2014/main" id="{9781578C-4B19-4350-A090-B63A0AD550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Freeform 22">
                    <a:extLst>
                      <a:ext uri="{FF2B5EF4-FFF2-40B4-BE49-F238E27FC236}">
                        <a16:creationId xmlns:a16="http://schemas.microsoft.com/office/drawing/2014/main" id="{541B6E0D-FFCE-4140-8472-E2D3F7BE79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8" name="Freeform 24">
                  <a:extLst>
                    <a:ext uri="{FF2B5EF4-FFF2-40B4-BE49-F238E27FC236}">
                      <a16:creationId xmlns:a16="http://schemas.microsoft.com/office/drawing/2014/main" id="{7EE77528-0A4E-46E7-A686-135F960D2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2" name="Freeform 26">
                <a:extLst>
                  <a:ext uri="{FF2B5EF4-FFF2-40B4-BE49-F238E27FC236}">
                    <a16:creationId xmlns:a16="http://schemas.microsoft.com/office/drawing/2014/main" id="{ECB7956C-8D3F-408F-A616-8C863DB9A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28">
                <a:extLst>
                  <a:ext uri="{FF2B5EF4-FFF2-40B4-BE49-F238E27FC236}">
                    <a16:creationId xmlns:a16="http://schemas.microsoft.com/office/drawing/2014/main" id="{84F27054-6B6F-4583-8257-1FC0EB436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0">
                <a:extLst>
                  <a:ext uri="{FF2B5EF4-FFF2-40B4-BE49-F238E27FC236}">
                    <a16:creationId xmlns:a16="http://schemas.microsoft.com/office/drawing/2014/main" id="{91C0E396-0F27-4EE2-A476-AD49A64AAE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44">
                <a:extLst>
                  <a:ext uri="{FF2B5EF4-FFF2-40B4-BE49-F238E27FC236}">
                    <a16:creationId xmlns:a16="http://schemas.microsoft.com/office/drawing/2014/main" id="{28188AC5-00E3-4CB1-9680-09760C12DD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46">
                <a:extLst>
                  <a:ext uri="{FF2B5EF4-FFF2-40B4-BE49-F238E27FC236}">
                    <a16:creationId xmlns:a16="http://schemas.microsoft.com/office/drawing/2014/main" id="{1C6DFDB9-733C-4377-8083-6830132A8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80887C13-0A21-4F90-994E-76C9CB22BB68}"/>
                </a:ext>
              </a:extLst>
            </p:cNvPr>
            <p:cNvGrpSpPr/>
            <p:nvPr/>
          </p:nvGrpSpPr>
          <p:grpSpPr>
            <a:xfrm>
              <a:off x="5168822" y="1810124"/>
              <a:ext cx="19242157" cy="11433174"/>
              <a:chOff x="4703876" y="4365164"/>
              <a:chExt cx="9886954" cy="5557837"/>
            </a:xfrm>
          </p:grpSpPr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F4EED0E8-268D-4D23-8A0C-D8416CD7E2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D2841612-196F-4480-A227-7E88D004CC47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77" name="Freeform 37">
                  <a:extLst>
                    <a:ext uri="{FF2B5EF4-FFF2-40B4-BE49-F238E27FC236}">
                      <a16:creationId xmlns:a16="http://schemas.microsoft.com/office/drawing/2014/main" id="{51690F32-B7F5-4497-B593-858D76D5D7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Freeform 34">
                  <a:extLst>
                    <a:ext uri="{FF2B5EF4-FFF2-40B4-BE49-F238E27FC236}">
                      <a16:creationId xmlns:a16="http://schemas.microsoft.com/office/drawing/2014/main" id="{E4F1616B-1D7B-4A43-AC09-F8997C298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8B11C307-29AC-4DBA-B97D-F932A966B6A1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73" name="Группа 72">
                  <a:extLst>
                    <a:ext uri="{FF2B5EF4-FFF2-40B4-BE49-F238E27FC236}">
                      <a16:creationId xmlns:a16="http://schemas.microsoft.com/office/drawing/2014/main" id="{41FB854D-3FA6-46B9-9479-5DEF76AADF00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75" name="Freeform 20">
                    <a:extLst>
                      <a:ext uri="{FF2B5EF4-FFF2-40B4-BE49-F238E27FC236}">
                        <a16:creationId xmlns:a16="http://schemas.microsoft.com/office/drawing/2014/main" id="{F8B6492D-C9F6-40BD-8E97-158C2978FF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Freeform 22">
                    <a:extLst>
                      <a:ext uri="{FF2B5EF4-FFF2-40B4-BE49-F238E27FC236}">
                        <a16:creationId xmlns:a16="http://schemas.microsoft.com/office/drawing/2014/main" id="{F5F38516-31A8-4B6F-96B3-53F17718CA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4" name="Freeform 24">
                  <a:extLst>
                    <a:ext uri="{FF2B5EF4-FFF2-40B4-BE49-F238E27FC236}">
                      <a16:creationId xmlns:a16="http://schemas.microsoft.com/office/drawing/2014/main" id="{8AD96009-A264-47EF-8614-BE9CA8026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8" name="Freeform 26">
                <a:extLst>
                  <a:ext uri="{FF2B5EF4-FFF2-40B4-BE49-F238E27FC236}">
                    <a16:creationId xmlns:a16="http://schemas.microsoft.com/office/drawing/2014/main" id="{429B0E22-97B7-4DDC-A71D-47619F753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1C92CA76-5C6C-4B1B-A20C-C7E250135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0">
                <a:extLst>
                  <a:ext uri="{FF2B5EF4-FFF2-40B4-BE49-F238E27FC236}">
                    <a16:creationId xmlns:a16="http://schemas.microsoft.com/office/drawing/2014/main" id="{2A74BD1D-3D35-4D12-8745-2D261D7156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4">
                <a:extLst>
                  <a:ext uri="{FF2B5EF4-FFF2-40B4-BE49-F238E27FC236}">
                    <a16:creationId xmlns:a16="http://schemas.microsoft.com/office/drawing/2014/main" id="{31EC948A-910C-47CC-B72A-2877F4DEC7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6">
                <a:extLst>
                  <a:ext uri="{FF2B5EF4-FFF2-40B4-BE49-F238E27FC236}">
                    <a16:creationId xmlns:a16="http://schemas.microsoft.com/office/drawing/2014/main" id="{08FD3D7F-F5A3-402B-8D00-1D9E9C200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43590B47-C6F8-4908-B8C4-CB1E598AFF0F}"/>
                </a:ext>
              </a:extLst>
            </p:cNvPr>
            <p:cNvGrpSpPr/>
            <p:nvPr/>
          </p:nvGrpSpPr>
          <p:grpSpPr>
            <a:xfrm>
              <a:off x="5168822" y="1822314"/>
              <a:ext cx="19242157" cy="11433174"/>
              <a:chOff x="4703876" y="4365164"/>
              <a:chExt cx="9886954" cy="5557837"/>
            </a:xfrm>
          </p:grpSpPr>
          <p:sp>
            <p:nvSpPr>
              <p:cNvPr id="51" name="Freeform 32">
                <a:extLst>
                  <a:ext uri="{FF2B5EF4-FFF2-40B4-BE49-F238E27FC236}">
                    <a16:creationId xmlns:a16="http://schemas.microsoft.com/office/drawing/2014/main" id="{52B9B63C-7062-4442-B6E0-6FA7A71A08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8280" y="5484351"/>
                <a:ext cx="3908425" cy="4438650"/>
              </a:xfrm>
              <a:custGeom>
                <a:avLst/>
                <a:gdLst>
                  <a:gd name="T0" fmla="*/ 1028 w 1694"/>
                  <a:gd name="T1" fmla="*/ 974 h 1921"/>
                  <a:gd name="T2" fmla="*/ 991 w 1694"/>
                  <a:gd name="T3" fmla="*/ 859 h 1921"/>
                  <a:gd name="T4" fmla="*/ 971 w 1694"/>
                  <a:gd name="T5" fmla="*/ 699 h 1921"/>
                  <a:gd name="T6" fmla="*/ 1056 w 1694"/>
                  <a:gd name="T7" fmla="*/ 586 h 1921"/>
                  <a:gd name="T8" fmla="*/ 995 w 1694"/>
                  <a:gd name="T9" fmla="*/ 466 h 1921"/>
                  <a:gd name="T10" fmla="*/ 974 w 1694"/>
                  <a:gd name="T11" fmla="*/ 457 h 1921"/>
                  <a:gd name="T12" fmla="*/ 948 w 1694"/>
                  <a:gd name="T13" fmla="*/ 432 h 1921"/>
                  <a:gd name="T14" fmla="*/ 990 w 1694"/>
                  <a:gd name="T15" fmla="*/ 305 h 1921"/>
                  <a:gd name="T16" fmla="*/ 894 w 1694"/>
                  <a:gd name="T17" fmla="*/ 274 h 1921"/>
                  <a:gd name="T18" fmla="*/ 826 w 1694"/>
                  <a:gd name="T19" fmla="*/ 214 h 1921"/>
                  <a:gd name="T20" fmla="*/ 780 w 1694"/>
                  <a:gd name="T21" fmla="*/ 327 h 1921"/>
                  <a:gd name="T22" fmla="*/ 687 w 1694"/>
                  <a:gd name="T23" fmla="*/ 350 h 1921"/>
                  <a:gd name="T24" fmla="*/ 582 w 1694"/>
                  <a:gd name="T25" fmla="*/ 431 h 1921"/>
                  <a:gd name="T26" fmla="*/ 522 w 1694"/>
                  <a:gd name="T27" fmla="*/ 488 h 1921"/>
                  <a:gd name="T28" fmla="*/ 491 w 1694"/>
                  <a:gd name="T29" fmla="*/ 600 h 1921"/>
                  <a:gd name="T30" fmla="*/ 435 w 1694"/>
                  <a:gd name="T31" fmla="*/ 574 h 1921"/>
                  <a:gd name="T32" fmla="*/ 430 w 1694"/>
                  <a:gd name="T33" fmla="*/ 673 h 1921"/>
                  <a:gd name="T34" fmla="*/ 459 w 1694"/>
                  <a:gd name="T35" fmla="*/ 738 h 1921"/>
                  <a:gd name="T36" fmla="*/ 455 w 1694"/>
                  <a:gd name="T37" fmla="*/ 841 h 1921"/>
                  <a:gd name="T38" fmla="*/ 482 w 1694"/>
                  <a:gd name="T39" fmla="*/ 952 h 1921"/>
                  <a:gd name="T40" fmla="*/ 511 w 1694"/>
                  <a:gd name="T41" fmla="*/ 1074 h 1921"/>
                  <a:gd name="T42" fmla="*/ 469 w 1694"/>
                  <a:gd name="T43" fmla="*/ 1245 h 1921"/>
                  <a:gd name="T44" fmla="*/ 248 w 1694"/>
                  <a:gd name="T45" fmla="*/ 1259 h 1921"/>
                  <a:gd name="T46" fmla="*/ 103 w 1694"/>
                  <a:gd name="T47" fmla="*/ 1348 h 1921"/>
                  <a:gd name="T48" fmla="*/ 31 w 1694"/>
                  <a:gd name="T49" fmla="*/ 1361 h 1921"/>
                  <a:gd name="T50" fmla="*/ 10 w 1694"/>
                  <a:gd name="T51" fmla="*/ 1452 h 1921"/>
                  <a:gd name="T52" fmla="*/ 45 w 1694"/>
                  <a:gd name="T53" fmla="*/ 1553 h 1921"/>
                  <a:gd name="T54" fmla="*/ 134 w 1694"/>
                  <a:gd name="T55" fmla="*/ 1597 h 1921"/>
                  <a:gd name="T56" fmla="*/ 212 w 1694"/>
                  <a:gd name="T57" fmla="*/ 1644 h 1921"/>
                  <a:gd name="T58" fmla="*/ 310 w 1694"/>
                  <a:gd name="T59" fmla="*/ 1787 h 1921"/>
                  <a:gd name="T60" fmla="*/ 432 w 1694"/>
                  <a:gd name="T61" fmla="*/ 1851 h 1921"/>
                  <a:gd name="T62" fmla="*/ 575 w 1694"/>
                  <a:gd name="T63" fmla="*/ 1903 h 1921"/>
                  <a:gd name="T64" fmla="*/ 747 w 1694"/>
                  <a:gd name="T65" fmla="*/ 1840 h 1921"/>
                  <a:gd name="T66" fmla="*/ 936 w 1694"/>
                  <a:gd name="T67" fmla="*/ 1831 h 1921"/>
                  <a:gd name="T68" fmla="*/ 1044 w 1694"/>
                  <a:gd name="T69" fmla="*/ 1752 h 1921"/>
                  <a:gd name="T70" fmla="*/ 1266 w 1694"/>
                  <a:gd name="T71" fmla="*/ 1792 h 1921"/>
                  <a:gd name="T72" fmla="*/ 1485 w 1694"/>
                  <a:gd name="T73" fmla="*/ 1751 h 1921"/>
                  <a:gd name="T74" fmla="*/ 1690 w 1694"/>
                  <a:gd name="T75" fmla="*/ 1653 h 1921"/>
                  <a:gd name="T76" fmla="*/ 1656 w 1694"/>
                  <a:gd name="T77" fmla="*/ 1479 h 1921"/>
                  <a:gd name="T78" fmla="*/ 1648 w 1694"/>
                  <a:gd name="T79" fmla="*/ 1365 h 1921"/>
                  <a:gd name="T80" fmla="*/ 1571 w 1694"/>
                  <a:gd name="T81" fmla="*/ 1317 h 1921"/>
                  <a:gd name="T82" fmla="*/ 1489 w 1694"/>
                  <a:gd name="T83" fmla="*/ 1224 h 1921"/>
                  <a:gd name="T84" fmla="*/ 1402 w 1694"/>
                  <a:gd name="T85" fmla="*/ 1157 h 1921"/>
                  <a:gd name="T86" fmla="*/ 1293 w 1694"/>
                  <a:gd name="T87" fmla="*/ 1244 h 1921"/>
                  <a:gd name="T88" fmla="*/ 1191 w 1694"/>
                  <a:gd name="T89" fmla="*/ 1224 h 1921"/>
                  <a:gd name="T90" fmla="*/ 1162 w 1694"/>
                  <a:gd name="T91" fmla="*/ 1086 h 1921"/>
                  <a:gd name="T92" fmla="*/ 1107 w 1694"/>
                  <a:gd name="T93" fmla="*/ 1007 h 1921"/>
                  <a:gd name="T94" fmla="*/ 861 w 1694"/>
                  <a:gd name="T95" fmla="*/ 177 h 1921"/>
                  <a:gd name="T96" fmla="*/ 763 w 1694"/>
                  <a:gd name="T97" fmla="*/ 179 h 1921"/>
                  <a:gd name="T98" fmla="*/ 804 w 1694"/>
                  <a:gd name="T99" fmla="*/ 131 h 1921"/>
                  <a:gd name="T100" fmla="*/ 684 w 1694"/>
                  <a:gd name="T101" fmla="*/ 90 h 1921"/>
                  <a:gd name="T102" fmla="*/ 722 w 1694"/>
                  <a:gd name="T103" fmla="*/ 156 h 1921"/>
                  <a:gd name="T104" fmla="*/ 717 w 1694"/>
                  <a:gd name="T105" fmla="*/ 272 h 1921"/>
                  <a:gd name="T106" fmla="*/ 561 w 1694"/>
                  <a:gd name="T107" fmla="*/ 437 h 1921"/>
                  <a:gd name="T108" fmla="*/ 505 w 1694"/>
                  <a:gd name="T109" fmla="*/ 453 h 1921"/>
                  <a:gd name="T110" fmla="*/ 444 w 1694"/>
                  <a:gd name="T111" fmla="*/ 520 h 1921"/>
                  <a:gd name="T112" fmla="*/ 638 w 1694"/>
                  <a:gd name="T113" fmla="*/ 18 h 1921"/>
                  <a:gd name="T114" fmla="*/ 662 w 1694"/>
                  <a:gd name="T115" fmla="*/ 75 h 1921"/>
                  <a:gd name="T116" fmla="*/ 654 w 1694"/>
                  <a:gd name="T117" fmla="*/ 83 h 1921"/>
                  <a:gd name="T118" fmla="*/ 528 w 1694"/>
                  <a:gd name="T119" fmla="*/ 344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4" h="1921">
                    <a:moveTo>
                      <a:pt x="1098" y="997"/>
                    </a:moveTo>
                    <a:cubicBezTo>
                      <a:pt x="1097" y="989"/>
                      <a:pt x="1097" y="989"/>
                      <a:pt x="1097" y="989"/>
                    </a:cubicBezTo>
                    <a:cubicBezTo>
                      <a:pt x="1087" y="989"/>
                      <a:pt x="1087" y="989"/>
                      <a:pt x="1087" y="989"/>
                    </a:cubicBezTo>
                    <a:cubicBezTo>
                      <a:pt x="1080" y="996"/>
                      <a:pt x="1080" y="996"/>
                      <a:pt x="1080" y="996"/>
                    </a:cubicBezTo>
                    <a:cubicBezTo>
                      <a:pt x="1071" y="992"/>
                      <a:pt x="1071" y="992"/>
                      <a:pt x="1071" y="992"/>
                    </a:cubicBezTo>
                    <a:cubicBezTo>
                      <a:pt x="1059" y="996"/>
                      <a:pt x="1059" y="996"/>
                      <a:pt x="1059" y="996"/>
                    </a:cubicBezTo>
                    <a:cubicBezTo>
                      <a:pt x="1053" y="989"/>
                      <a:pt x="1053" y="989"/>
                      <a:pt x="1053" y="989"/>
                    </a:cubicBezTo>
                    <a:cubicBezTo>
                      <a:pt x="1047" y="989"/>
                      <a:pt x="1047" y="989"/>
                      <a:pt x="1047" y="989"/>
                    </a:cubicBezTo>
                    <a:cubicBezTo>
                      <a:pt x="1041" y="995"/>
                      <a:pt x="1041" y="995"/>
                      <a:pt x="1041" y="995"/>
                    </a:cubicBezTo>
                    <a:cubicBezTo>
                      <a:pt x="1030" y="995"/>
                      <a:pt x="1030" y="995"/>
                      <a:pt x="1030" y="995"/>
                    </a:cubicBezTo>
                    <a:cubicBezTo>
                      <a:pt x="1023" y="991"/>
                      <a:pt x="1023" y="991"/>
                      <a:pt x="1023" y="991"/>
                    </a:cubicBezTo>
                    <a:cubicBezTo>
                      <a:pt x="1023" y="978"/>
                      <a:pt x="1023" y="978"/>
                      <a:pt x="1023" y="978"/>
                    </a:cubicBezTo>
                    <a:cubicBezTo>
                      <a:pt x="1028" y="974"/>
                      <a:pt x="1028" y="974"/>
                      <a:pt x="1028" y="974"/>
                    </a:cubicBezTo>
                    <a:cubicBezTo>
                      <a:pt x="1028" y="965"/>
                      <a:pt x="1028" y="965"/>
                      <a:pt x="1028" y="965"/>
                    </a:cubicBezTo>
                    <a:cubicBezTo>
                      <a:pt x="1024" y="955"/>
                      <a:pt x="1024" y="955"/>
                      <a:pt x="1024" y="955"/>
                    </a:cubicBezTo>
                    <a:cubicBezTo>
                      <a:pt x="1032" y="943"/>
                      <a:pt x="1032" y="943"/>
                      <a:pt x="1032" y="943"/>
                    </a:cubicBezTo>
                    <a:cubicBezTo>
                      <a:pt x="1037" y="930"/>
                      <a:pt x="1037" y="930"/>
                      <a:pt x="1037" y="930"/>
                    </a:cubicBezTo>
                    <a:cubicBezTo>
                      <a:pt x="1023" y="916"/>
                      <a:pt x="1023" y="916"/>
                      <a:pt x="1023" y="916"/>
                    </a:cubicBezTo>
                    <a:cubicBezTo>
                      <a:pt x="1019" y="898"/>
                      <a:pt x="1019" y="898"/>
                      <a:pt x="1019" y="898"/>
                    </a:cubicBezTo>
                    <a:cubicBezTo>
                      <a:pt x="1008" y="891"/>
                      <a:pt x="1008" y="891"/>
                      <a:pt x="1008" y="891"/>
                    </a:cubicBezTo>
                    <a:cubicBezTo>
                      <a:pt x="1008" y="880"/>
                      <a:pt x="1008" y="880"/>
                      <a:pt x="1008" y="880"/>
                    </a:cubicBezTo>
                    <a:cubicBezTo>
                      <a:pt x="1012" y="876"/>
                      <a:pt x="1012" y="876"/>
                      <a:pt x="1012" y="876"/>
                    </a:cubicBezTo>
                    <a:cubicBezTo>
                      <a:pt x="1008" y="871"/>
                      <a:pt x="1008" y="871"/>
                      <a:pt x="1008" y="871"/>
                    </a:cubicBezTo>
                    <a:cubicBezTo>
                      <a:pt x="1008" y="860"/>
                      <a:pt x="1008" y="860"/>
                      <a:pt x="1008" y="860"/>
                    </a:cubicBezTo>
                    <a:cubicBezTo>
                      <a:pt x="995" y="855"/>
                      <a:pt x="995" y="855"/>
                      <a:pt x="995" y="855"/>
                    </a:cubicBezTo>
                    <a:cubicBezTo>
                      <a:pt x="991" y="859"/>
                      <a:pt x="991" y="859"/>
                      <a:pt x="991" y="859"/>
                    </a:cubicBezTo>
                    <a:cubicBezTo>
                      <a:pt x="988" y="848"/>
                      <a:pt x="988" y="848"/>
                      <a:pt x="988" y="848"/>
                    </a:cubicBezTo>
                    <a:cubicBezTo>
                      <a:pt x="994" y="841"/>
                      <a:pt x="994" y="841"/>
                      <a:pt x="994" y="841"/>
                    </a:cubicBezTo>
                    <a:cubicBezTo>
                      <a:pt x="1001" y="831"/>
                      <a:pt x="1001" y="831"/>
                      <a:pt x="1001" y="831"/>
                    </a:cubicBezTo>
                    <a:cubicBezTo>
                      <a:pt x="1011" y="828"/>
                      <a:pt x="1011" y="828"/>
                      <a:pt x="1011" y="828"/>
                    </a:cubicBezTo>
                    <a:cubicBezTo>
                      <a:pt x="1007" y="802"/>
                      <a:pt x="1007" y="802"/>
                      <a:pt x="1007" y="802"/>
                    </a:cubicBezTo>
                    <a:cubicBezTo>
                      <a:pt x="1004" y="785"/>
                      <a:pt x="1004" y="785"/>
                      <a:pt x="1004" y="785"/>
                    </a:cubicBezTo>
                    <a:cubicBezTo>
                      <a:pt x="1004" y="776"/>
                      <a:pt x="1004" y="776"/>
                      <a:pt x="1004" y="776"/>
                    </a:cubicBezTo>
                    <a:cubicBezTo>
                      <a:pt x="992" y="755"/>
                      <a:pt x="992" y="755"/>
                      <a:pt x="992" y="755"/>
                    </a:cubicBezTo>
                    <a:cubicBezTo>
                      <a:pt x="991" y="733"/>
                      <a:pt x="991" y="733"/>
                      <a:pt x="991" y="733"/>
                    </a:cubicBezTo>
                    <a:cubicBezTo>
                      <a:pt x="979" y="725"/>
                      <a:pt x="979" y="725"/>
                      <a:pt x="979" y="725"/>
                    </a:cubicBezTo>
                    <a:cubicBezTo>
                      <a:pt x="974" y="714"/>
                      <a:pt x="974" y="714"/>
                      <a:pt x="974" y="714"/>
                    </a:cubicBezTo>
                    <a:cubicBezTo>
                      <a:pt x="971" y="705"/>
                      <a:pt x="971" y="705"/>
                      <a:pt x="971" y="705"/>
                    </a:cubicBezTo>
                    <a:cubicBezTo>
                      <a:pt x="971" y="699"/>
                      <a:pt x="971" y="699"/>
                      <a:pt x="971" y="699"/>
                    </a:cubicBezTo>
                    <a:cubicBezTo>
                      <a:pt x="985" y="694"/>
                      <a:pt x="985" y="694"/>
                      <a:pt x="985" y="694"/>
                    </a:cubicBezTo>
                    <a:cubicBezTo>
                      <a:pt x="999" y="673"/>
                      <a:pt x="999" y="673"/>
                      <a:pt x="999" y="673"/>
                    </a:cubicBezTo>
                    <a:cubicBezTo>
                      <a:pt x="1009" y="670"/>
                      <a:pt x="1009" y="670"/>
                      <a:pt x="1009" y="670"/>
                    </a:cubicBezTo>
                    <a:cubicBezTo>
                      <a:pt x="1023" y="674"/>
                      <a:pt x="1023" y="674"/>
                      <a:pt x="1023" y="674"/>
                    </a:cubicBezTo>
                    <a:cubicBezTo>
                      <a:pt x="1027" y="665"/>
                      <a:pt x="1027" y="665"/>
                      <a:pt x="1027" y="665"/>
                    </a:cubicBezTo>
                    <a:cubicBezTo>
                      <a:pt x="1027" y="654"/>
                      <a:pt x="1027" y="654"/>
                      <a:pt x="1027" y="654"/>
                    </a:cubicBezTo>
                    <a:cubicBezTo>
                      <a:pt x="1019" y="647"/>
                      <a:pt x="1019" y="647"/>
                      <a:pt x="1019" y="647"/>
                    </a:cubicBezTo>
                    <a:cubicBezTo>
                      <a:pt x="1023" y="634"/>
                      <a:pt x="1023" y="634"/>
                      <a:pt x="1023" y="634"/>
                    </a:cubicBezTo>
                    <a:cubicBezTo>
                      <a:pt x="1033" y="630"/>
                      <a:pt x="1033" y="630"/>
                      <a:pt x="1033" y="630"/>
                    </a:cubicBezTo>
                    <a:cubicBezTo>
                      <a:pt x="1033" y="620"/>
                      <a:pt x="1033" y="620"/>
                      <a:pt x="1033" y="620"/>
                    </a:cubicBezTo>
                    <a:cubicBezTo>
                      <a:pt x="1032" y="606"/>
                      <a:pt x="1032" y="606"/>
                      <a:pt x="1032" y="606"/>
                    </a:cubicBezTo>
                    <a:cubicBezTo>
                      <a:pt x="1043" y="599"/>
                      <a:pt x="1043" y="599"/>
                      <a:pt x="1043" y="599"/>
                    </a:cubicBezTo>
                    <a:cubicBezTo>
                      <a:pt x="1056" y="586"/>
                      <a:pt x="1056" y="586"/>
                      <a:pt x="1056" y="586"/>
                    </a:cubicBezTo>
                    <a:cubicBezTo>
                      <a:pt x="1059" y="577"/>
                      <a:pt x="1059" y="577"/>
                      <a:pt x="1059" y="577"/>
                    </a:cubicBezTo>
                    <a:cubicBezTo>
                      <a:pt x="1064" y="577"/>
                      <a:pt x="1064" y="577"/>
                      <a:pt x="1064" y="577"/>
                    </a:cubicBezTo>
                    <a:cubicBezTo>
                      <a:pt x="1063" y="563"/>
                      <a:pt x="1063" y="563"/>
                      <a:pt x="1063" y="563"/>
                    </a:cubicBezTo>
                    <a:cubicBezTo>
                      <a:pt x="1053" y="563"/>
                      <a:pt x="1053" y="563"/>
                      <a:pt x="1053" y="563"/>
                    </a:cubicBezTo>
                    <a:cubicBezTo>
                      <a:pt x="1043" y="545"/>
                      <a:pt x="1043" y="545"/>
                      <a:pt x="1043" y="545"/>
                    </a:cubicBezTo>
                    <a:cubicBezTo>
                      <a:pt x="1043" y="529"/>
                      <a:pt x="1043" y="529"/>
                      <a:pt x="1043" y="529"/>
                    </a:cubicBezTo>
                    <a:cubicBezTo>
                      <a:pt x="1035" y="520"/>
                      <a:pt x="1035" y="520"/>
                      <a:pt x="1035" y="520"/>
                    </a:cubicBezTo>
                    <a:cubicBezTo>
                      <a:pt x="1017" y="507"/>
                      <a:pt x="1017" y="507"/>
                      <a:pt x="1017" y="507"/>
                    </a:cubicBezTo>
                    <a:cubicBezTo>
                      <a:pt x="1017" y="500"/>
                      <a:pt x="1017" y="500"/>
                      <a:pt x="1017" y="500"/>
                    </a:cubicBezTo>
                    <a:cubicBezTo>
                      <a:pt x="1003" y="495"/>
                      <a:pt x="1003" y="495"/>
                      <a:pt x="1003" y="495"/>
                    </a:cubicBezTo>
                    <a:cubicBezTo>
                      <a:pt x="998" y="485"/>
                      <a:pt x="998" y="485"/>
                      <a:pt x="998" y="485"/>
                    </a:cubicBezTo>
                    <a:cubicBezTo>
                      <a:pt x="1001" y="472"/>
                      <a:pt x="1001" y="472"/>
                      <a:pt x="1001" y="472"/>
                    </a:cubicBezTo>
                    <a:cubicBezTo>
                      <a:pt x="995" y="466"/>
                      <a:pt x="995" y="466"/>
                      <a:pt x="995" y="466"/>
                    </a:cubicBezTo>
                    <a:cubicBezTo>
                      <a:pt x="989" y="457"/>
                      <a:pt x="989" y="457"/>
                      <a:pt x="989" y="457"/>
                    </a:cubicBezTo>
                    <a:cubicBezTo>
                      <a:pt x="986" y="449"/>
                      <a:pt x="986" y="449"/>
                      <a:pt x="986" y="449"/>
                    </a:cubicBezTo>
                    <a:cubicBezTo>
                      <a:pt x="991" y="445"/>
                      <a:pt x="991" y="445"/>
                      <a:pt x="991" y="445"/>
                    </a:cubicBezTo>
                    <a:cubicBezTo>
                      <a:pt x="992" y="438"/>
                      <a:pt x="992" y="438"/>
                      <a:pt x="992" y="438"/>
                    </a:cubicBezTo>
                    <a:cubicBezTo>
                      <a:pt x="987" y="434"/>
                      <a:pt x="987" y="434"/>
                      <a:pt x="987" y="434"/>
                    </a:cubicBezTo>
                    <a:cubicBezTo>
                      <a:pt x="985" y="422"/>
                      <a:pt x="985" y="422"/>
                      <a:pt x="985" y="422"/>
                    </a:cubicBezTo>
                    <a:cubicBezTo>
                      <a:pt x="977" y="422"/>
                      <a:pt x="977" y="422"/>
                      <a:pt x="977" y="422"/>
                    </a:cubicBezTo>
                    <a:cubicBezTo>
                      <a:pt x="967" y="423"/>
                      <a:pt x="967" y="423"/>
                      <a:pt x="967" y="423"/>
                    </a:cubicBezTo>
                    <a:cubicBezTo>
                      <a:pt x="968" y="434"/>
                      <a:pt x="968" y="434"/>
                      <a:pt x="968" y="434"/>
                    </a:cubicBezTo>
                    <a:cubicBezTo>
                      <a:pt x="967" y="439"/>
                      <a:pt x="967" y="439"/>
                      <a:pt x="967" y="439"/>
                    </a:cubicBezTo>
                    <a:cubicBezTo>
                      <a:pt x="975" y="440"/>
                      <a:pt x="975" y="440"/>
                      <a:pt x="975" y="440"/>
                    </a:cubicBezTo>
                    <a:cubicBezTo>
                      <a:pt x="980" y="445"/>
                      <a:pt x="980" y="445"/>
                      <a:pt x="980" y="445"/>
                    </a:cubicBezTo>
                    <a:cubicBezTo>
                      <a:pt x="974" y="457"/>
                      <a:pt x="974" y="457"/>
                      <a:pt x="974" y="457"/>
                    </a:cubicBezTo>
                    <a:cubicBezTo>
                      <a:pt x="963" y="461"/>
                      <a:pt x="963" y="461"/>
                      <a:pt x="963" y="461"/>
                    </a:cubicBezTo>
                    <a:cubicBezTo>
                      <a:pt x="952" y="470"/>
                      <a:pt x="952" y="470"/>
                      <a:pt x="952" y="470"/>
                    </a:cubicBezTo>
                    <a:cubicBezTo>
                      <a:pt x="952" y="470"/>
                      <a:pt x="950" y="482"/>
                      <a:pt x="944" y="482"/>
                    </a:cubicBezTo>
                    <a:cubicBezTo>
                      <a:pt x="938" y="482"/>
                      <a:pt x="927" y="486"/>
                      <a:pt x="927" y="486"/>
                    </a:cubicBezTo>
                    <a:cubicBezTo>
                      <a:pt x="915" y="493"/>
                      <a:pt x="915" y="493"/>
                      <a:pt x="915" y="493"/>
                    </a:cubicBezTo>
                    <a:cubicBezTo>
                      <a:pt x="918" y="506"/>
                      <a:pt x="918" y="506"/>
                      <a:pt x="918" y="506"/>
                    </a:cubicBezTo>
                    <a:cubicBezTo>
                      <a:pt x="906" y="512"/>
                      <a:pt x="906" y="512"/>
                      <a:pt x="906" y="512"/>
                    </a:cubicBezTo>
                    <a:cubicBezTo>
                      <a:pt x="909" y="500"/>
                      <a:pt x="909" y="500"/>
                      <a:pt x="909" y="500"/>
                    </a:cubicBezTo>
                    <a:cubicBezTo>
                      <a:pt x="912" y="482"/>
                      <a:pt x="912" y="482"/>
                      <a:pt x="912" y="482"/>
                    </a:cubicBezTo>
                    <a:cubicBezTo>
                      <a:pt x="923" y="471"/>
                      <a:pt x="923" y="471"/>
                      <a:pt x="923" y="471"/>
                    </a:cubicBezTo>
                    <a:cubicBezTo>
                      <a:pt x="928" y="456"/>
                      <a:pt x="928" y="456"/>
                      <a:pt x="928" y="456"/>
                    </a:cubicBezTo>
                    <a:cubicBezTo>
                      <a:pt x="944" y="452"/>
                      <a:pt x="944" y="452"/>
                      <a:pt x="944" y="452"/>
                    </a:cubicBezTo>
                    <a:cubicBezTo>
                      <a:pt x="948" y="432"/>
                      <a:pt x="948" y="432"/>
                      <a:pt x="948" y="432"/>
                    </a:cubicBezTo>
                    <a:cubicBezTo>
                      <a:pt x="958" y="422"/>
                      <a:pt x="958" y="422"/>
                      <a:pt x="958" y="422"/>
                    </a:cubicBezTo>
                    <a:cubicBezTo>
                      <a:pt x="962" y="403"/>
                      <a:pt x="962" y="403"/>
                      <a:pt x="962" y="403"/>
                    </a:cubicBezTo>
                    <a:cubicBezTo>
                      <a:pt x="962" y="396"/>
                      <a:pt x="962" y="396"/>
                      <a:pt x="962" y="396"/>
                    </a:cubicBezTo>
                    <a:cubicBezTo>
                      <a:pt x="975" y="380"/>
                      <a:pt x="975" y="380"/>
                      <a:pt x="975" y="380"/>
                    </a:cubicBezTo>
                    <a:cubicBezTo>
                      <a:pt x="983" y="373"/>
                      <a:pt x="983" y="373"/>
                      <a:pt x="983" y="373"/>
                    </a:cubicBezTo>
                    <a:cubicBezTo>
                      <a:pt x="989" y="360"/>
                      <a:pt x="989" y="360"/>
                      <a:pt x="989" y="360"/>
                    </a:cubicBezTo>
                    <a:cubicBezTo>
                      <a:pt x="996" y="350"/>
                      <a:pt x="996" y="350"/>
                      <a:pt x="996" y="350"/>
                    </a:cubicBezTo>
                    <a:cubicBezTo>
                      <a:pt x="996" y="337"/>
                      <a:pt x="996" y="337"/>
                      <a:pt x="996" y="337"/>
                    </a:cubicBezTo>
                    <a:cubicBezTo>
                      <a:pt x="1003" y="329"/>
                      <a:pt x="1003" y="329"/>
                      <a:pt x="1003" y="329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82" y="308"/>
                      <a:pt x="982" y="308"/>
                      <a:pt x="982" y="308"/>
                    </a:cubicBezTo>
                    <a:cubicBezTo>
                      <a:pt x="976" y="302"/>
                      <a:pt x="976" y="302"/>
                      <a:pt x="976" y="302"/>
                    </a:cubicBezTo>
                    <a:cubicBezTo>
                      <a:pt x="990" y="305"/>
                      <a:pt x="990" y="305"/>
                      <a:pt x="990" y="305"/>
                    </a:cubicBezTo>
                    <a:cubicBezTo>
                      <a:pt x="991" y="291"/>
                      <a:pt x="991" y="291"/>
                      <a:pt x="991" y="291"/>
                    </a:cubicBezTo>
                    <a:cubicBezTo>
                      <a:pt x="982" y="282"/>
                      <a:pt x="982" y="282"/>
                      <a:pt x="982" y="282"/>
                    </a:cubicBezTo>
                    <a:cubicBezTo>
                      <a:pt x="975" y="275"/>
                      <a:pt x="975" y="275"/>
                      <a:pt x="975" y="275"/>
                    </a:cubicBezTo>
                    <a:cubicBezTo>
                      <a:pt x="970" y="280"/>
                      <a:pt x="970" y="280"/>
                      <a:pt x="970" y="280"/>
                    </a:cubicBezTo>
                    <a:cubicBezTo>
                      <a:pt x="962" y="274"/>
                      <a:pt x="962" y="274"/>
                      <a:pt x="962" y="274"/>
                    </a:cubicBezTo>
                    <a:cubicBezTo>
                      <a:pt x="956" y="260"/>
                      <a:pt x="956" y="260"/>
                      <a:pt x="956" y="260"/>
                    </a:cubicBezTo>
                    <a:cubicBezTo>
                      <a:pt x="948" y="253"/>
                      <a:pt x="948" y="253"/>
                      <a:pt x="948" y="253"/>
                    </a:cubicBezTo>
                    <a:cubicBezTo>
                      <a:pt x="938" y="258"/>
                      <a:pt x="938" y="258"/>
                      <a:pt x="938" y="258"/>
                    </a:cubicBezTo>
                    <a:cubicBezTo>
                      <a:pt x="930" y="250"/>
                      <a:pt x="930" y="250"/>
                      <a:pt x="930" y="250"/>
                    </a:cubicBezTo>
                    <a:cubicBezTo>
                      <a:pt x="916" y="260"/>
                      <a:pt x="916" y="260"/>
                      <a:pt x="916" y="260"/>
                    </a:cubicBezTo>
                    <a:cubicBezTo>
                      <a:pt x="903" y="260"/>
                      <a:pt x="903" y="260"/>
                      <a:pt x="903" y="260"/>
                    </a:cubicBezTo>
                    <a:cubicBezTo>
                      <a:pt x="888" y="268"/>
                      <a:pt x="888" y="268"/>
                      <a:pt x="888" y="268"/>
                    </a:cubicBezTo>
                    <a:cubicBezTo>
                      <a:pt x="894" y="274"/>
                      <a:pt x="894" y="274"/>
                      <a:pt x="894" y="274"/>
                    </a:cubicBezTo>
                    <a:cubicBezTo>
                      <a:pt x="891" y="285"/>
                      <a:pt x="891" y="285"/>
                      <a:pt x="891" y="285"/>
                    </a:cubicBezTo>
                    <a:cubicBezTo>
                      <a:pt x="891" y="285"/>
                      <a:pt x="880" y="280"/>
                      <a:pt x="876" y="280"/>
                    </a:cubicBezTo>
                    <a:cubicBezTo>
                      <a:pt x="872" y="280"/>
                      <a:pt x="873" y="272"/>
                      <a:pt x="873" y="272"/>
                    </a:cubicBezTo>
                    <a:cubicBezTo>
                      <a:pt x="882" y="263"/>
                      <a:pt x="882" y="263"/>
                      <a:pt x="882" y="263"/>
                    </a:cubicBezTo>
                    <a:cubicBezTo>
                      <a:pt x="872" y="253"/>
                      <a:pt x="872" y="253"/>
                      <a:pt x="872" y="253"/>
                    </a:cubicBezTo>
                    <a:cubicBezTo>
                      <a:pt x="859" y="253"/>
                      <a:pt x="859" y="253"/>
                      <a:pt x="859" y="253"/>
                    </a:cubicBezTo>
                    <a:cubicBezTo>
                      <a:pt x="855" y="257"/>
                      <a:pt x="855" y="257"/>
                      <a:pt x="855" y="257"/>
                    </a:cubicBezTo>
                    <a:cubicBezTo>
                      <a:pt x="834" y="256"/>
                      <a:pt x="834" y="256"/>
                      <a:pt x="834" y="256"/>
                    </a:cubicBezTo>
                    <a:cubicBezTo>
                      <a:pt x="842" y="245"/>
                      <a:pt x="842" y="245"/>
                      <a:pt x="842" y="245"/>
                    </a:cubicBezTo>
                    <a:cubicBezTo>
                      <a:pt x="853" y="235"/>
                      <a:pt x="853" y="235"/>
                      <a:pt x="853" y="235"/>
                    </a:cubicBezTo>
                    <a:cubicBezTo>
                      <a:pt x="850" y="221"/>
                      <a:pt x="850" y="221"/>
                      <a:pt x="850" y="221"/>
                    </a:cubicBezTo>
                    <a:cubicBezTo>
                      <a:pt x="840" y="222"/>
                      <a:pt x="840" y="222"/>
                      <a:pt x="840" y="222"/>
                    </a:cubicBezTo>
                    <a:cubicBezTo>
                      <a:pt x="826" y="214"/>
                      <a:pt x="826" y="214"/>
                      <a:pt x="826" y="214"/>
                    </a:cubicBezTo>
                    <a:cubicBezTo>
                      <a:pt x="816" y="226"/>
                      <a:pt x="816" y="226"/>
                      <a:pt x="816" y="226"/>
                    </a:cubicBezTo>
                    <a:cubicBezTo>
                      <a:pt x="804" y="234"/>
                      <a:pt x="804" y="234"/>
                      <a:pt x="804" y="234"/>
                    </a:cubicBezTo>
                    <a:cubicBezTo>
                      <a:pt x="794" y="259"/>
                      <a:pt x="794" y="259"/>
                      <a:pt x="794" y="259"/>
                    </a:cubicBezTo>
                    <a:cubicBezTo>
                      <a:pt x="790" y="270"/>
                      <a:pt x="790" y="270"/>
                      <a:pt x="790" y="270"/>
                    </a:cubicBezTo>
                    <a:cubicBezTo>
                      <a:pt x="790" y="286"/>
                      <a:pt x="790" y="286"/>
                      <a:pt x="790" y="286"/>
                    </a:cubicBezTo>
                    <a:cubicBezTo>
                      <a:pt x="796" y="290"/>
                      <a:pt x="796" y="290"/>
                      <a:pt x="796" y="290"/>
                    </a:cubicBezTo>
                    <a:cubicBezTo>
                      <a:pt x="797" y="301"/>
                      <a:pt x="797" y="301"/>
                      <a:pt x="797" y="301"/>
                    </a:cubicBezTo>
                    <a:cubicBezTo>
                      <a:pt x="792" y="301"/>
                      <a:pt x="792" y="301"/>
                      <a:pt x="792" y="301"/>
                    </a:cubicBezTo>
                    <a:cubicBezTo>
                      <a:pt x="777" y="306"/>
                      <a:pt x="777" y="306"/>
                      <a:pt x="777" y="306"/>
                    </a:cubicBezTo>
                    <a:cubicBezTo>
                      <a:pt x="762" y="306"/>
                      <a:pt x="762" y="306"/>
                      <a:pt x="762" y="306"/>
                    </a:cubicBezTo>
                    <a:cubicBezTo>
                      <a:pt x="766" y="313"/>
                      <a:pt x="766" y="313"/>
                      <a:pt x="766" y="313"/>
                    </a:cubicBezTo>
                    <a:cubicBezTo>
                      <a:pt x="774" y="319"/>
                      <a:pt x="774" y="319"/>
                      <a:pt x="774" y="319"/>
                    </a:cubicBezTo>
                    <a:cubicBezTo>
                      <a:pt x="780" y="327"/>
                      <a:pt x="780" y="327"/>
                      <a:pt x="780" y="327"/>
                    </a:cubicBezTo>
                    <a:cubicBezTo>
                      <a:pt x="767" y="324"/>
                      <a:pt x="767" y="324"/>
                      <a:pt x="767" y="324"/>
                    </a:cubicBezTo>
                    <a:cubicBezTo>
                      <a:pt x="754" y="327"/>
                      <a:pt x="754" y="327"/>
                      <a:pt x="754" y="327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31" y="337"/>
                      <a:pt x="731" y="337"/>
                      <a:pt x="731" y="337"/>
                    </a:cubicBezTo>
                    <a:cubicBezTo>
                      <a:pt x="723" y="345"/>
                      <a:pt x="723" y="345"/>
                      <a:pt x="723" y="345"/>
                    </a:cubicBezTo>
                    <a:cubicBezTo>
                      <a:pt x="723" y="336"/>
                      <a:pt x="723" y="336"/>
                      <a:pt x="723" y="336"/>
                    </a:cubicBezTo>
                    <a:cubicBezTo>
                      <a:pt x="729" y="324"/>
                      <a:pt x="729" y="324"/>
                      <a:pt x="729" y="324"/>
                    </a:cubicBezTo>
                    <a:cubicBezTo>
                      <a:pt x="717" y="326"/>
                      <a:pt x="717" y="326"/>
                      <a:pt x="717" y="326"/>
                    </a:cubicBezTo>
                    <a:cubicBezTo>
                      <a:pt x="714" y="333"/>
                      <a:pt x="714" y="333"/>
                      <a:pt x="714" y="333"/>
                    </a:cubicBezTo>
                    <a:cubicBezTo>
                      <a:pt x="699" y="335"/>
                      <a:pt x="699" y="335"/>
                      <a:pt x="699" y="335"/>
                    </a:cubicBezTo>
                    <a:cubicBezTo>
                      <a:pt x="682" y="339"/>
                      <a:pt x="682" y="339"/>
                      <a:pt x="682" y="339"/>
                    </a:cubicBezTo>
                    <a:cubicBezTo>
                      <a:pt x="675" y="346"/>
                      <a:pt x="675" y="346"/>
                      <a:pt x="675" y="346"/>
                    </a:cubicBezTo>
                    <a:cubicBezTo>
                      <a:pt x="687" y="350"/>
                      <a:pt x="687" y="350"/>
                      <a:pt x="687" y="350"/>
                    </a:cubicBezTo>
                    <a:cubicBezTo>
                      <a:pt x="683" y="354"/>
                      <a:pt x="683" y="354"/>
                      <a:pt x="683" y="354"/>
                    </a:cubicBezTo>
                    <a:cubicBezTo>
                      <a:pt x="665" y="360"/>
                      <a:pt x="665" y="360"/>
                      <a:pt x="665" y="360"/>
                    </a:cubicBezTo>
                    <a:cubicBezTo>
                      <a:pt x="659" y="366"/>
                      <a:pt x="659" y="366"/>
                      <a:pt x="659" y="366"/>
                    </a:cubicBezTo>
                    <a:cubicBezTo>
                      <a:pt x="634" y="370"/>
                      <a:pt x="634" y="370"/>
                      <a:pt x="634" y="370"/>
                    </a:cubicBezTo>
                    <a:cubicBezTo>
                      <a:pt x="627" y="377"/>
                      <a:pt x="627" y="377"/>
                      <a:pt x="627" y="377"/>
                    </a:cubicBezTo>
                    <a:cubicBezTo>
                      <a:pt x="608" y="384"/>
                      <a:pt x="608" y="384"/>
                      <a:pt x="608" y="384"/>
                    </a:cubicBezTo>
                    <a:cubicBezTo>
                      <a:pt x="601" y="399"/>
                      <a:pt x="601" y="399"/>
                      <a:pt x="601" y="399"/>
                    </a:cubicBezTo>
                    <a:cubicBezTo>
                      <a:pt x="582" y="398"/>
                      <a:pt x="582" y="398"/>
                      <a:pt x="582" y="398"/>
                    </a:cubicBezTo>
                    <a:cubicBezTo>
                      <a:pt x="583" y="408"/>
                      <a:pt x="583" y="408"/>
                      <a:pt x="583" y="408"/>
                    </a:cubicBezTo>
                    <a:cubicBezTo>
                      <a:pt x="592" y="409"/>
                      <a:pt x="592" y="409"/>
                      <a:pt x="592" y="409"/>
                    </a:cubicBezTo>
                    <a:cubicBezTo>
                      <a:pt x="583" y="416"/>
                      <a:pt x="583" y="416"/>
                      <a:pt x="583" y="416"/>
                    </a:cubicBezTo>
                    <a:cubicBezTo>
                      <a:pt x="576" y="426"/>
                      <a:pt x="576" y="426"/>
                      <a:pt x="576" y="426"/>
                    </a:cubicBezTo>
                    <a:cubicBezTo>
                      <a:pt x="582" y="431"/>
                      <a:pt x="582" y="431"/>
                      <a:pt x="582" y="431"/>
                    </a:cubicBezTo>
                    <a:cubicBezTo>
                      <a:pt x="578" y="440"/>
                      <a:pt x="578" y="440"/>
                      <a:pt x="578" y="440"/>
                    </a:cubicBezTo>
                    <a:cubicBezTo>
                      <a:pt x="584" y="446"/>
                      <a:pt x="584" y="446"/>
                      <a:pt x="584" y="446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48"/>
                      <a:pt x="576" y="438"/>
                      <a:pt x="571" y="443"/>
                    </a:cubicBezTo>
                    <a:cubicBezTo>
                      <a:pt x="566" y="448"/>
                      <a:pt x="563" y="450"/>
                      <a:pt x="563" y="450"/>
                    </a:cubicBezTo>
                    <a:cubicBezTo>
                      <a:pt x="570" y="457"/>
                      <a:pt x="570" y="457"/>
                      <a:pt x="570" y="457"/>
                    </a:cubicBezTo>
                    <a:cubicBezTo>
                      <a:pt x="578" y="460"/>
                      <a:pt x="578" y="460"/>
                      <a:pt x="578" y="460"/>
                    </a:cubicBezTo>
                    <a:cubicBezTo>
                      <a:pt x="584" y="470"/>
                      <a:pt x="584" y="470"/>
                      <a:pt x="584" y="470"/>
                    </a:cubicBezTo>
                    <a:cubicBezTo>
                      <a:pt x="578" y="476"/>
                      <a:pt x="578" y="476"/>
                      <a:pt x="578" y="476"/>
                    </a:cubicBezTo>
                    <a:cubicBezTo>
                      <a:pt x="565" y="476"/>
                      <a:pt x="565" y="476"/>
                      <a:pt x="565" y="476"/>
                    </a:cubicBezTo>
                    <a:cubicBezTo>
                      <a:pt x="548" y="484"/>
                      <a:pt x="548" y="484"/>
                      <a:pt x="548" y="484"/>
                    </a:cubicBezTo>
                    <a:cubicBezTo>
                      <a:pt x="522" y="484"/>
                      <a:pt x="522" y="484"/>
                      <a:pt x="522" y="484"/>
                    </a:cubicBezTo>
                    <a:cubicBezTo>
                      <a:pt x="522" y="488"/>
                      <a:pt x="522" y="488"/>
                      <a:pt x="522" y="488"/>
                    </a:cubicBezTo>
                    <a:cubicBezTo>
                      <a:pt x="506" y="482"/>
                      <a:pt x="506" y="482"/>
                      <a:pt x="506" y="482"/>
                    </a:cubicBezTo>
                    <a:cubicBezTo>
                      <a:pt x="474" y="482"/>
                      <a:pt x="474" y="482"/>
                      <a:pt x="474" y="482"/>
                    </a:cubicBezTo>
                    <a:cubicBezTo>
                      <a:pt x="461" y="494"/>
                      <a:pt x="461" y="494"/>
                      <a:pt x="461" y="494"/>
                    </a:cubicBezTo>
                    <a:cubicBezTo>
                      <a:pt x="464" y="510"/>
                      <a:pt x="464" y="510"/>
                      <a:pt x="464" y="510"/>
                    </a:cubicBezTo>
                    <a:cubicBezTo>
                      <a:pt x="470" y="516"/>
                      <a:pt x="470" y="516"/>
                      <a:pt x="470" y="516"/>
                    </a:cubicBezTo>
                    <a:cubicBezTo>
                      <a:pt x="464" y="529"/>
                      <a:pt x="464" y="529"/>
                      <a:pt x="464" y="529"/>
                    </a:cubicBezTo>
                    <a:cubicBezTo>
                      <a:pt x="460" y="545"/>
                      <a:pt x="460" y="545"/>
                      <a:pt x="460" y="545"/>
                    </a:cubicBezTo>
                    <a:cubicBezTo>
                      <a:pt x="465" y="550"/>
                      <a:pt x="465" y="550"/>
                      <a:pt x="465" y="550"/>
                    </a:cubicBezTo>
                    <a:cubicBezTo>
                      <a:pt x="474" y="566"/>
                      <a:pt x="474" y="566"/>
                      <a:pt x="474" y="566"/>
                    </a:cubicBezTo>
                    <a:cubicBezTo>
                      <a:pt x="487" y="570"/>
                      <a:pt x="487" y="570"/>
                      <a:pt x="487" y="570"/>
                    </a:cubicBezTo>
                    <a:cubicBezTo>
                      <a:pt x="486" y="580"/>
                      <a:pt x="486" y="580"/>
                      <a:pt x="486" y="580"/>
                    </a:cubicBezTo>
                    <a:cubicBezTo>
                      <a:pt x="494" y="590"/>
                      <a:pt x="494" y="590"/>
                      <a:pt x="494" y="590"/>
                    </a:cubicBezTo>
                    <a:cubicBezTo>
                      <a:pt x="491" y="600"/>
                      <a:pt x="491" y="600"/>
                      <a:pt x="491" y="600"/>
                    </a:cubicBezTo>
                    <a:cubicBezTo>
                      <a:pt x="473" y="600"/>
                      <a:pt x="473" y="600"/>
                      <a:pt x="473" y="600"/>
                    </a:cubicBezTo>
                    <a:cubicBezTo>
                      <a:pt x="461" y="589"/>
                      <a:pt x="461" y="589"/>
                      <a:pt x="461" y="589"/>
                    </a:cubicBezTo>
                    <a:cubicBezTo>
                      <a:pt x="457" y="584"/>
                      <a:pt x="457" y="584"/>
                      <a:pt x="457" y="584"/>
                    </a:cubicBezTo>
                    <a:cubicBezTo>
                      <a:pt x="462" y="571"/>
                      <a:pt x="462" y="571"/>
                      <a:pt x="462" y="571"/>
                    </a:cubicBezTo>
                    <a:cubicBezTo>
                      <a:pt x="444" y="562"/>
                      <a:pt x="444" y="562"/>
                      <a:pt x="444" y="562"/>
                    </a:cubicBezTo>
                    <a:cubicBezTo>
                      <a:pt x="435" y="553"/>
                      <a:pt x="435" y="553"/>
                      <a:pt x="435" y="553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11" y="552"/>
                      <a:pt x="411" y="552"/>
                      <a:pt x="411" y="552"/>
                    </a:cubicBezTo>
                    <a:cubicBezTo>
                      <a:pt x="412" y="560"/>
                      <a:pt x="412" y="560"/>
                      <a:pt x="412" y="560"/>
                    </a:cubicBezTo>
                    <a:cubicBezTo>
                      <a:pt x="418" y="560"/>
                      <a:pt x="418" y="560"/>
                      <a:pt x="418" y="560"/>
                    </a:cubicBezTo>
                    <a:cubicBezTo>
                      <a:pt x="421" y="567"/>
                      <a:pt x="421" y="567"/>
                      <a:pt x="421" y="567"/>
                    </a:cubicBezTo>
                    <a:cubicBezTo>
                      <a:pt x="426" y="573"/>
                      <a:pt x="426" y="573"/>
                      <a:pt x="426" y="573"/>
                    </a:cubicBezTo>
                    <a:cubicBezTo>
                      <a:pt x="435" y="574"/>
                      <a:pt x="435" y="574"/>
                      <a:pt x="435" y="574"/>
                    </a:cubicBezTo>
                    <a:cubicBezTo>
                      <a:pt x="444" y="579"/>
                      <a:pt x="444" y="579"/>
                      <a:pt x="444" y="579"/>
                    </a:cubicBezTo>
                    <a:cubicBezTo>
                      <a:pt x="446" y="588"/>
                      <a:pt x="446" y="588"/>
                      <a:pt x="446" y="588"/>
                    </a:cubicBezTo>
                    <a:cubicBezTo>
                      <a:pt x="440" y="594"/>
                      <a:pt x="440" y="594"/>
                      <a:pt x="440" y="594"/>
                    </a:cubicBezTo>
                    <a:cubicBezTo>
                      <a:pt x="441" y="601"/>
                      <a:pt x="441" y="601"/>
                      <a:pt x="441" y="601"/>
                    </a:cubicBezTo>
                    <a:cubicBezTo>
                      <a:pt x="429" y="603"/>
                      <a:pt x="429" y="603"/>
                      <a:pt x="429" y="603"/>
                    </a:cubicBezTo>
                    <a:cubicBezTo>
                      <a:pt x="420" y="612"/>
                      <a:pt x="420" y="612"/>
                      <a:pt x="420" y="612"/>
                    </a:cubicBezTo>
                    <a:cubicBezTo>
                      <a:pt x="424" y="621"/>
                      <a:pt x="424" y="621"/>
                      <a:pt x="424" y="621"/>
                    </a:cubicBezTo>
                    <a:cubicBezTo>
                      <a:pt x="426" y="618"/>
                      <a:pt x="426" y="618"/>
                      <a:pt x="426" y="618"/>
                    </a:cubicBezTo>
                    <a:cubicBezTo>
                      <a:pt x="431" y="626"/>
                      <a:pt x="431" y="626"/>
                      <a:pt x="431" y="626"/>
                    </a:cubicBezTo>
                    <a:cubicBezTo>
                      <a:pt x="445" y="634"/>
                      <a:pt x="445" y="634"/>
                      <a:pt x="445" y="634"/>
                    </a:cubicBezTo>
                    <a:cubicBezTo>
                      <a:pt x="444" y="650"/>
                      <a:pt x="444" y="650"/>
                      <a:pt x="444" y="650"/>
                    </a:cubicBezTo>
                    <a:cubicBezTo>
                      <a:pt x="444" y="673"/>
                      <a:pt x="444" y="673"/>
                      <a:pt x="444" y="673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25" y="681"/>
                      <a:pt x="425" y="681"/>
                      <a:pt x="425" y="681"/>
                    </a:cubicBezTo>
                    <a:cubicBezTo>
                      <a:pt x="416" y="691"/>
                      <a:pt x="416" y="691"/>
                      <a:pt x="416" y="691"/>
                    </a:cubicBezTo>
                    <a:cubicBezTo>
                      <a:pt x="403" y="700"/>
                      <a:pt x="403" y="700"/>
                      <a:pt x="403" y="700"/>
                    </a:cubicBezTo>
                    <a:cubicBezTo>
                      <a:pt x="404" y="712"/>
                      <a:pt x="404" y="712"/>
                      <a:pt x="404" y="712"/>
                    </a:cubicBezTo>
                    <a:cubicBezTo>
                      <a:pt x="410" y="718"/>
                      <a:pt x="410" y="718"/>
                      <a:pt x="410" y="718"/>
                    </a:cubicBezTo>
                    <a:cubicBezTo>
                      <a:pt x="412" y="725"/>
                      <a:pt x="412" y="725"/>
                      <a:pt x="412" y="725"/>
                    </a:cubicBezTo>
                    <a:cubicBezTo>
                      <a:pt x="420" y="734"/>
                      <a:pt x="420" y="734"/>
                      <a:pt x="420" y="734"/>
                    </a:cubicBezTo>
                    <a:cubicBezTo>
                      <a:pt x="433" y="736"/>
                      <a:pt x="433" y="736"/>
                      <a:pt x="433" y="736"/>
                    </a:cubicBezTo>
                    <a:cubicBezTo>
                      <a:pt x="434" y="744"/>
                      <a:pt x="434" y="744"/>
                      <a:pt x="434" y="744"/>
                    </a:cubicBezTo>
                    <a:cubicBezTo>
                      <a:pt x="439" y="749"/>
                      <a:pt x="439" y="749"/>
                      <a:pt x="439" y="749"/>
                    </a:cubicBezTo>
                    <a:cubicBezTo>
                      <a:pt x="447" y="742"/>
                      <a:pt x="447" y="742"/>
                      <a:pt x="447" y="742"/>
                    </a:cubicBezTo>
                    <a:cubicBezTo>
                      <a:pt x="447" y="742"/>
                      <a:pt x="450" y="747"/>
                      <a:pt x="451" y="746"/>
                    </a:cubicBezTo>
                    <a:cubicBezTo>
                      <a:pt x="452" y="745"/>
                      <a:pt x="459" y="738"/>
                      <a:pt x="459" y="738"/>
                    </a:cubicBezTo>
                    <a:cubicBezTo>
                      <a:pt x="458" y="751"/>
                      <a:pt x="458" y="751"/>
                      <a:pt x="458" y="751"/>
                    </a:cubicBezTo>
                    <a:cubicBezTo>
                      <a:pt x="469" y="753"/>
                      <a:pt x="469" y="753"/>
                      <a:pt x="469" y="753"/>
                    </a:cubicBezTo>
                    <a:cubicBezTo>
                      <a:pt x="469" y="763"/>
                      <a:pt x="469" y="763"/>
                      <a:pt x="469" y="763"/>
                    </a:cubicBezTo>
                    <a:cubicBezTo>
                      <a:pt x="475" y="779"/>
                      <a:pt x="475" y="779"/>
                      <a:pt x="475" y="779"/>
                    </a:cubicBezTo>
                    <a:cubicBezTo>
                      <a:pt x="471" y="788"/>
                      <a:pt x="471" y="788"/>
                      <a:pt x="471" y="788"/>
                    </a:cubicBezTo>
                    <a:cubicBezTo>
                      <a:pt x="466" y="788"/>
                      <a:pt x="466" y="788"/>
                      <a:pt x="466" y="788"/>
                    </a:cubicBezTo>
                    <a:cubicBezTo>
                      <a:pt x="472" y="798"/>
                      <a:pt x="472" y="798"/>
                      <a:pt x="472" y="798"/>
                    </a:cubicBezTo>
                    <a:cubicBezTo>
                      <a:pt x="467" y="811"/>
                      <a:pt x="467" y="811"/>
                      <a:pt x="467" y="811"/>
                    </a:cubicBezTo>
                    <a:cubicBezTo>
                      <a:pt x="460" y="818"/>
                      <a:pt x="460" y="818"/>
                      <a:pt x="460" y="818"/>
                    </a:cubicBezTo>
                    <a:cubicBezTo>
                      <a:pt x="458" y="826"/>
                      <a:pt x="458" y="826"/>
                      <a:pt x="458" y="826"/>
                    </a:cubicBezTo>
                    <a:cubicBezTo>
                      <a:pt x="448" y="824"/>
                      <a:pt x="448" y="824"/>
                      <a:pt x="448" y="824"/>
                    </a:cubicBezTo>
                    <a:cubicBezTo>
                      <a:pt x="448" y="835"/>
                      <a:pt x="448" y="835"/>
                      <a:pt x="448" y="835"/>
                    </a:cubicBezTo>
                    <a:cubicBezTo>
                      <a:pt x="455" y="841"/>
                      <a:pt x="455" y="841"/>
                      <a:pt x="455" y="841"/>
                    </a:cubicBezTo>
                    <a:cubicBezTo>
                      <a:pt x="457" y="854"/>
                      <a:pt x="457" y="854"/>
                      <a:pt x="457" y="854"/>
                    </a:cubicBezTo>
                    <a:cubicBezTo>
                      <a:pt x="451" y="864"/>
                      <a:pt x="451" y="864"/>
                      <a:pt x="451" y="864"/>
                    </a:cubicBezTo>
                    <a:cubicBezTo>
                      <a:pt x="457" y="870"/>
                      <a:pt x="457" y="870"/>
                      <a:pt x="457" y="870"/>
                    </a:cubicBezTo>
                    <a:cubicBezTo>
                      <a:pt x="457" y="879"/>
                      <a:pt x="457" y="879"/>
                      <a:pt x="457" y="879"/>
                    </a:cubicBezTo>
                    <a:cubicBezTo>
                      <a:pt x="472" y="888"/>
                      <a:pt x="472" y="888"/>
                      <a:pt x="472" y="888"/>
                    </a:cubicBezTo>
                    <a:cubicBezTo>
                      <a:pt x="477" y="899"/>
                      <a:pt x="477" y="899"/>
                      <a:pt x="477" y="899"/>
                    </a:cubicBezTo>
                    <a:cubicBezTo>
                      <a:pt x="468" y="908"/>
                      <a:pt x="468" y="908"/>
                      <a:pt x="468" y="908"/>
                    </a:cubicBezTo>
                    <a:cubicBezTo>
                      <a:pt x="468" y="914"/>
                      <a:pt x="468" y="914"/>
                      <a:pt x="468" y="914"/>
                    </a:cubicBezTo>
                    <a:cubicBezTo>
                      <a:pt x="473" y="922"/>
                      <a:pt x="473" y="922"/>
                      <a:pt x="473" y="922"/>
                    </a:cubicBezTo>
                    <a:cubicBezTo>
                      <a:pt x="473" y="934"/>
                      <a:pt x="473" y="934"/>
                      <a:pt x="473" y="934"/>
                    </a:cubicBezTo>
                    <a:cubicBezTo>
                      <a:pt x="467" y="939"/>
                      <a:pt x="467" y="939"/>
                      <a:pt x="467" y="939"/>
                    </a:cubicBezTo>
                    <a:cubicBezTo>
                      <a:pt x="474" y="952"/>
                      <a:pt x="474" y="952"/>
                      <a:pt x="474" y="952"/>
                    </a:cubicBezTo>
                    <a:cubicBezTo>
                      <a:pt x="482" y="952"/>
                      <a:pt x="482" y="952"/>
                      <a:pt x="482" y="952"/>
                    </a:cubicBezTo>
                    <a:cubicBezTo>
                      <a:pt x="490" y="960"/>
                      <a:pt x="490" y="960"/>
                      <a:pt x="490" y="960"/>
                    </a:cubicBezTo>
                    <a:cubicBezTo>
                      <a:pt x="496" y="972"/>
                      <a:pt x="496" y="972"/>
                      <a:pt x="496" y="972"/>
                    </a:cubicBezTo>
                    <a:cubicBezTo>
                      <a:pt x="498" y="988"/>
                      <a:pt x="498" y="988"/>
                      <a:pt x="498" y="988"/>
                    </a:cubicBezTo>
                    <a:cubicBezTo>
                      <a:pt x="491" y="994"/>
                      <a:pt x="491" y="994"/>
                      <a:pt x="491" y="994"/>
                    </a:cubicBezTo>
                    <a:cubicBezTo>
                      <a:pt x="494" y="1008"/>
                      <a:pt x="494" y="1008"/>
                      <a:pt x="494" y="1008"/>
                    </a:cubicBezTo>
                    <a:cubicBezTo>
                      <a:pt x="510" y="1012"/>
                      <a:pt x="510" y="1012"/>
                      <a:pt x="510" y="1012"/>
                    </a:cubicBezTo>
                    <a:cubicBezTo>
                      <a:pt x="517" y="1019"/>
                      <a:pt x="517" y="1019"/>
                      <a:pt x="517" y="1019"/>
                    </a:cubicBezTo>
                    <a:cubicBezTo>
                      <a:pt x="525" y="1012"/>
                      <a:pt x="525" y="1012"/>
                      <a:pt x="525" y="1012"/>
                    </a:cubicBezTo>
                    <a:cubicBezTo>
                      <a:pt x="528" y="1028"/>
                      <a:pt x="528" y="1028"/>
                      <a:pt x="528" y="1028"/>
                    </a:cubicBezTo>
                    <a:cubicBezTo>
                      <a:pt x="525" y="1042"/>
                      <a:pt x="525" y="1042"/>
                      <a:pt x="525" y="1042"/>
                    </a:cubicBezTo>
                    <a:cubicBezTo>
                      <a:pt x="530" y="1052"/>
                      <a:pt x="530" y="1052"/>
                      <a:pt x="530" y="1052"/>
                    </a:cubicBezTo>
                    <a:cubicBezTo>
                      <a:pt x="521" y="1061"/>
                      <a:pt x="521" y="1061"/>
                      <a:pt x="521" y="1061"/>
                    </a:cubicBezTo>
                    <a:cubicBezTo>
                      <a:pt x="511" y="1074"/>
                      <a:pt x="511" y="1074"/>
                      <a:pt x="511" y="1074"/>
                    </a:cubicBezTo>
                    <a:cubicBezTo>
                      <a:pt x="504" y="1086"/>
                      <a:pt x="504" y="1086"/>
                      <a:pt x="504" y="1086"/>
                    </a:cubicBezTo>
                    <a:cubicBezTo>
                      <a:pt x="514" y="1100"/>
                      <a:pt x="514" y="1100"/>
                      <a:pt x="514" y="1100"/>
                    </a:cubicBezTo>
                    <a:cubicBezTo>
                      <a:pt x="514" y="1117"/>
                      <a:pt x="514" y="1117"/>
                      <a:pt x="514" y="1117"/>
                    </a:cubicBezTo>
                    <a:cubicBezTo>
                      <a:pt x="505" y="1127"/>
                      <a:pt x="505" y="1127"/>
                      <a:pt x="505" y="1127"/>
                    </a:cubicBezTo>
                    <a:cubicBezTo>
                      <a:pt x="504" y="1142"/>
                      <a:pt x="504" y="1142"/>
                      <a:pt x="504" y="1142"/>
                    </a:cubicBezTo>
                    <a:cubicBezTo>
                      <a:pt x="498" y="1147"/>
                      <a:pt x="498" y="1147"/>
                      <a:pt x="498" y="1147"/>
                    </a:cubicBezTo>
                    <a:cubicBezTo>
                      <a:pt x="482" y="1163"/>
                      <a:pt x="482" y="1163"/>
                      <a:pt x="482" y="1163"/>
                    </a:cubicBezTo>
                    <a:cubicBezTo>
                      <a:pt x="483" y="1183"/>
                      <a:pt x="483" y="1183"/>
                      <a:pt x="483" y="1183"/>
                    </a:cubicBezTo>
                    <a:cubicBezTo>
                      <a:pt x="499" y="1195"/>
                      <a:pt x="499" y="1195"/>
                      <a:pt x="499" y="1195"/>
                    </a:cubicBezTo>
                    <a:cubicBezTo>
                      <a:pt x="518" y="1203"/>
                      <a:pt x="518" y="1203"/>
                      <a:pt x="518" y="1203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485" y="1229"/>
                      <a:pt x="485" y="1229"/>
                      <a:pt x="485" y="1229"/>
                    </a:cubicBezTo>
                    <a:cubicBezTo>
                      <a:pt x="469" y="1245"/>
                      <a:pt x="469" y="1245"/>
                      <a:pt x="469" y="1245"/>
                    </a:cubicBezTo>
                    <a:cubicBezTo>
                      <a:pt x="445" y="1227"/>
                      <a:pt x="445" y="1227"/>
                      <a:pt x="445" y="1227"/>
                    </a:cubicBezTo>
                    <a:cubicBezTo>
                      <a:pt x="419" y="1238"/>
                      <a:pt x="419" y="1238"/>
                      <a:pt x="419" y="1238"/>
                    </a:cubicBezTo>
                    <a:cubicBezTo>
                      <a:pt x="414" y="1254"/>
                      <a:pt x="414" y="1254"/>
                      <a:pt x="414" y="1254"/>
                    </a:cubicBezTo>
                    <a:cubicBezTo>
                      <a:pt x="396" y="1245"/>
                      <a:pt x="396" y="1245"/>
                      <a:pt x="396" y="1245"/>
                    </a:cubicBezTo>
                    <a:cubicBezTo>
                      <a:pt x="383" y="1248"/>
                      <a:pt x="383" y="1248"/>
                      <a:pt x="383" y="1248"/>
                    </a:cubicBezTo>
                    <a:cubicBezTo>
                      <a:pt x="368" y="1233"/>
                      <a:pt x="368" y="1233"/>
                      <a:pt x="368" y="1233"/>
                    </a:cubicBezTo>
                    <a:cubicBezTo>
                      <a:pt x="351" y="1239"/>
                      <a:pt x="351" y="1239"/>
                      <a:pt x="351" y="1239"/>
                    </a:cubicBezTo>
                    <a:cubicBezTo>
                      <a:pt x="330" y="1237"/>
                      <a:pt x="330" y="1237"/>
                      <a:pt x="330" y="1237"/>
                    </a:cubicBezTo>
                    <a:cubicBezTo>
                      <a:pt x="324" y="1228"/>
                      <a:pt x="324" y="1228"/>
                      <a:pt x="324" y="1228"/>
                    </a:cubicBezTo>
                    <a:cubicBezTo>
                      <a:pt x="301" y="1228"/>
                      <a:pt x="301" y="1228"/>
                      <a:pt x="301" y="1228"/>
                    </a:cubicBezTo>
                    <a:cubicBezTo>
                      <a:pt x="285" y="1221"/>
                      <a:pt x="285" y="1221"/>
                      <a:pt x="285" y="1221"/>
                    </a:cubicBezTo>
                    <a:cubicBezTo>
                      <a:pt x="264" y="1224"/>
                      <a:pt x="264" y="1224"/>
                      <a:pt x="264" y="1224"/>
                    </a:cubicBezTo>
                    <a:cubicBezTo>
                      <a:pt x="248" y="1259"/>
                      <a:pt x="248" y="1259"/>
                      <a:pt x="248" y="1259"/>
                    </a:cubicBezTo>
                    <a:cubicBezTo>
                      <a:pt x="249" y="1280"/>
                      <a:pt x="249" y="1280"/>
                      <a:pt x="249" y="1280"/>
                    </a:cubicBezTo>
                    <a:cubicBezTo>
                      <a:pt x="227" y="1286"/>
                      <a:pt x="227" y="1286"/>
                      <a:pt x="227" y="1286"/>
                    </a:cubicBezTo>
                    <a:cubicBezTo>
                      <a:pt x="209" y="1300"/>
                      <a:pt x="209" y="1300"/>
                      <a:pt x="209" y="1300"/>
                    </a:cubicBezTo>
                    <a:cubicBezTo>
                      <a:pt x="207" y="1314"/>
                      <a:pt x="207" y="1314"/>
                      <a:pt x="207" y="1314"/>
                    </a:cubicBezTo>
                    <a:cubicBezTo>
                      <a:pt x="188" y="1325"/>
                      <a:pt x="188" y="1325"/>
                      <a:pt x="188" y="1325"/>
                    </a:cubicBezTo>
                    <a:cubicBezTo>
                      <a:pt x="182" y="1333"/>
                      <a:pt x="182" y="1333"/>
                      <a:pt x="182" y="1333"/>
                    </a:cubicBezTo>
                    <a:cubicBezTo>
                      <a:pt x="171" y="1344"/>
                      <a:pt x="171" y="1344"/>
                      <a:pt x="171" y="1344"/>
                    </a:cubicBezTo>
                    <a:cubicBezTo>
                      <a:pt x="158" y="1350"/>
                      <a:pt x="158" y="1350"/>
                      <a:pt x="158" y="1350"/>
                    </a:cubicBezTo>
                    <a:cubicBezTo>
                      <a:pt x="142" y="1350"/>
                      <a:pt x="142" y="1350"/>
                      <a:pt x="142" y="1350"/>
                    </a:cubicBezTo>
                    <a:cubicBezTo>
                      <a:pt x="132" y="1347"/>
                      <a:pt x="132" y="1347"/>
                      <a:pt x="132" y="1347"/>
                    </a:cubicBezTo>
                    <a:cubicBezTo>
                      <a:pt x="121" y="1341"/>
                      <a:pt x="121" y="1341"/>
                      <a:pt x="121" y="1341"/>
                    </a:cubicBezTo>
                    <a:cubicBezTo>
                      <a:pt x="116" y="1348"/>
                      <a:pt x="116" y="1348"/>
                      <a:pt x="116" y="1348"/>
                    </a:cubicBezTo>
                    <a:cubicBezTo>
                      <a:pt x="103" y="1348"/>
                      <a:pt x="103" y="1348"/>
                      <a:pt x="103" y="1348"/>
                    </a:cubicBezTo>
                    <a:cubicBezTo>
                      <a:pt x="94" y="1342"/>
                      <a:pt x="94" y="1342"/>
                      <a:pt x="94" y="1342"/>
                    </a:cubicBezTo>
                    <a:cubicBezTo>
                      <a:pt x="87" y="1339"/>
                      <a:pt x="87" y="1339"/>
                      <a:pt x="87" y="1339"/>
                    </a:cubicBezTo>
                    <a:cubicBezTo>
                      <a:pt x="75" y="1335"/>
                      <a:pt x="75" y="1335"/>
                      <a:pt x="75" y="1335"/>
                    </a:cubicBezTo>
                    <a:cubicBezTo>
                      <a:pt x="66" y="1332"/>
                      <a:pt x="66" y="1332"/>
                      <a:pt x="66" y="1332"/>
                    </a:cubicBezTo>
                    <a:cubicBezTo>
                      <a:pt x="66" y="1324"/>
                      <a:pt x="66" y="1324"/>
                      <a:pt x="66" y="1324"/>
                    </a:cubicBezTo>
                    <a:cubicBezTo>
                      <a:pt x="73" y="1318"/>
                      <a:pt x="73" y="1318"/>
                      <a:pt x="73" y="1318"/>
                    </a:cubicBezTo>
                    <a:cubicBezTo>
                      <a:pt x="62" y="1307"/>
                      <a:pt x="62" y="1307"/>
                      <a:pt x="62" y="1307"/>
                    </a:cubicBezTo>
                    <a:cubicBezTo>
                      <a:pt x="52" y="1314"/>
                      <a:pt x="52" y="1314"/>
                      <a:pt x="52" y="1314"/>
                    </a:cubicBezTo>
                    <a:cubicBezTo>
                      <a:pt x="48" y="1322"/>
                      <a:pt x="48" y="1322"/>
                      <a:pt x="48" y="1322"/>
                    </a:cubicBezTo>
                    <a:cubicBezTo>
                      <a:pt x="38" y="1332"/>
                      <a:pt x="38" y="1332"/>
                      <a:pt x="38" y="1332"/>
                    </a:cubicBezTo>
                    <a:cubicBezTo>
                      <a:pt x="37" y="1343"/>
                      <a:pt x="37" y="1343"/>
                      <a:pt x="37" y="1343"/>
                    </a:cubicBezTo>
                    <a:cubicBezTo>
                      <a:pt x="42" y="1356"/>
                      <a:pt x="42" y="1356"/>
                      <a:pt x="42" y="1356"/>
                    </a:cubicBezTo>
                    <a:cubicBezTo>
                      <a:pt x="31" y="1361"/>
                      <a:pt x="31" y="1361"/>
                      <a:pt x="31" y="1361"/>
                    </a:cubicBezTo>
                    <a:cubicBezTo>
                      <a:pt x="31" y="1369"/>
                      <a:pt x="31" y="1369"/>
                      <a:pt x="31" y="1369"/>
                    </a:cubicBezTo>
                    <a:cubicBezTo>
                      <a:pt x="40" y="1373"/>
                      <a:pt x="40" y="1373"/>
                      <a:pt x="40" y="1373"/>
                    </a:cubicBezTo>
                    <a:cubicBezTo>
                      <a:pt x="46" y="1379"/>
                      <a:pt x="46" y="1379"/>
                      <a:pt x="46" y="1379"/>
                    </a:cubicBezTo>
                    <a:cubicBezTo>
                      <a:pt x="50" y="1387"/>
                      <a:pt x="50" y="1387"/>
                      <a:pt x="50" y="1387"/>
                    </a:cubicBezTo>
                    <a:cubicBezTo>
                      <a:pt x="60" y="1393"/>
                      <a:pt x="60" y="1393"/>
                      <a:pt x="60" y="1393"/>
                    </a:cubicBezTo>
                    <a:cubicBezTo>
                      <a:pt x="60" y="1402"/>
                      <a:pt x="60" y="1402"/>
                      <a:pt x="60" y="1402"/>
                    </a:cubicBezTo>
                    <a:cubicBezTo>
                      <a:pt x="55" y="1406"/>
                      <a:pt x="55" y="1406"/>
                      <a:pt x="55" y="1406"/>
                    </a:cubicBezTo>
                    <a:cubicBezTo>
                      <a:pt x="42" y="1409"/>
                      <a:pt x="42" y="1409"/>
                      <a:pt x="42" y="1409"/>
                    </a:cubicBezTo>
                    <a:cubicBezTo>
                      <a:pt x="25" y="1425"/>
                      <a:pt x="25" y="1425"/>
                      <a:pt x="25" y="1425"/>
                    </a:cubicBezTo>
                    <a:cubicBezTo>
                      <a:pt x="25" y="1437"/>
                      <a:pt x="25" y="1437"/>
                      <a:pt x="25" y="1437"/>
                    </a:cubicBezTo>
                    <a:cubicBezTo>
                      <a:pt x="23" y="1444"/>
                      <a:pt x="23" y="1444"/>
                      <a:pt x="23" y="1444"/>
                    </a:cubicBezTo>
                    <a:cubicBezTo>
                      <a:pt x="16" y="1451"/>
                      <a:pt x="16" y="1451"/>
                      <a:pt x="16" y="1451"/>
                    </a:cubicBezTo>
                    <a:cubicBezTo>
                      <a:pt x="10" y="1452"/>
                      <a:pt x="10" y="1452"/>
                      <a:pt x="10" y="1452"/>
                    </a:cubicBezTo>
                    <a:cubicBezTo>
                      <a:pt x="10" y="1461"/>
                      <a:pt x="10" y="1461"/>
                      <a:pt x="10" y="1461"/>
                    </a:cubicBezTo>
                    <a:cubicBezTo>
                      <a:pt x="3" y="1468"/>
                      <a:pt x="3" y="1468"/>
                      <a:pt x="3" y="1468"/>
                    </a:cubicBezTo>
                    <a:cubicBezTo>
                      <a:pt x="0" y="1476"/>
                      <a:pt x="0" y="1476"/>
                      <a:pt x="0" y="1476"/>
                    </a:cubicBezTo>
                    <a:cubicBezTo>
                      <a:pt x="0" y="1484"/>
                      <a:pt x="0" y="1484"/>
                      <a:pt x="0" y="1484"/>
                    </a:cubicBezTo>
                    <a:cubicBezTo>
                      <a:pt x="10" y="1488"/>
                      <a:pt x="10" y="1488"/>
                      <a:pt x="10" y="1488"/>
                    </a:cubicBezTo>
                    <a:cubicBezTo>
                      <a:pt x="15" y="1505"/>
                      <a:pt x="15" y="1505"/>
                      <a:pt x="15" y="1505"/>
                    </a:cubicBezTo>
                    <a:cubicBezTo>
                      <a:pt x="12" y="1514"/>
                      <a:pt x="12" y="1514"/>
                      <a:pt x="12" y="1514"/>
                    </a:cubicBezTo>
                    <a:cubicBezTo>
                      <a:pt x="12" y="1527"/>
                      <a:pt x="12" y="1527"/>
                      <a:pt x="12" y="1527"/>
                    </a:cubicBezTo>
                    <a:cubicBezTo>
                      <a:pt x="3" y="1535"/>
                      <a:pt x="3" y="1535"/>
                      <a:pt x="3" y="1535"/>
                    </a:cubicBezTo>
                    <a:cubicBezTo>
                      <a:pt x="7" y="1547"/>
                      <a:pt x="7" y="1547"/>
                      <a:pt x="7" y="1547"/>
                    </a:cubicBezTo>
                    <a:cubicBezTo>
                      <a:pt x="22" y="1551"/>
                      <a:pt x="22" y="1551"/>
                      <a:pt x="22" y="1551"/>
                    </a:cubicBezTo>
                    <a:cubicBezTo>
                      <a:pt x="35" y="1543"/>
                      <a:pt x="35" y="1543"/>
                      <a:pt x="35" y="1543"/>
                    </a:cubicBezTo>
                    <a:cubicBezTo>
                      <a:pt x="45" y="1553"/>
                      <a:pt x="45" y="1553"/>
                      <a:pt x="45" y="1553"/>
                    </a:cubicBezTo>
                    <a:cubicBezTo>
                      <a:pt x="40" y="1568"/>
                      <a:pt x="40" y="1568"/>
                      <a:pt x="40" y="1568"/>
                    </a:cubicBezTo>
                    <a:cubicBezTo>
                      <a:pt x="54" y="1572"/>
                      <a:pt x="54" y="1572"/>
                      <a:pt x="54" y="1572"/>
                    </a:cubicBezTo>
                    <a:cubicBezTo>
                      <a:pt x="61" y="1565"/>
                      <a:pt x="61" y="1565"/>
                      <a:pt x="61" y="1565"/>
                    </a:cubicBezTo>
                    <a:cubicBezTo>
                      <a:pt x="73" y="1572"/>
                      <a:pt x="73" y="1572"/>
                      <a:pt x="73" y="1572"/>
                    </a:cubicBezTo>
                    <a:cubicBezTo>
                      <a:pt x="86" y="1572"/>
                      <a:pt x="86" y="1572"/>
                      <a:pt x="86" y="1572"/>
                    </a:cubicBezTo>
                    <a:cubicBezTo>
                      <a:pt x="86" y="1582"/>
                      <a:pt x="86" y="1582"/>
                      <a:pt x="86" y="1582"/>
                    </a:cubicBezTo>
                    <a:cubicBezTo>
                      <a:pt x="70" y="1589"/>
                      <a:pt x="70" y="1589"/>
                      <a:pt x="70" y="1589"/>
                    </a:cubicBezTo>
                    <a:cubicBezTo>
                      <a:pt x="66" y="1607"/>
                      <a:pt x="66" y="1607"/>
                      <a:pt x="66" y="1607"/>
                    </a:cubicBezTo>
                    <a:cubicBezTo>
                      <a:pt x="78" y="1607"/>
                      <a:pt x="78" y="1607"/>
                      <a:pt x="78" y="1607"/>
                    </a:cubicBezTo>
                    <a:cubicBezTo>
                      <a:pt x="92" y="1600"/>
                      <a:pt x="92" y="1600"/>
                      <a:pt x="92" y="1600"/>
                    </a:cubicBezTo>
                    <a:cubicBezTo>
                      <a:pt x="99" y="1611"/>
                      <a:pt x="99" y="1611"/>
                      <a:pt x="99" y="1611"/>
                    </a:cubicBezTo>
                    <a:cubicBezTo>
                      <a:pt x="115" y="1602"/>
                      <a:pt x="115" y="1602"/>
                      <a:pt x="115" y="1602"/>
                    </a:cubicBezTo>
                    <a:cubicBezTo>
                      <a:pt x="134" y="1597"/>
                      <a:pt x="134" y="1597"/>
                      <a:pt x="134" y="1597"/>
                    </a:cubicBezTo>
                    <a:cubicBezTo>
                      <a:pt x="145" y="1586"/>
                      <a:pt x="145" y="1586"/>
                      <a:pt x="145" y="1586"/>
                    </a:cubicBezTo>
                    <a:cubicBezTo>
                      <a:pt x="155" y="1586"/>
                      <a:pt x="155" y="1586"/>
                      <a:pt x="155" y="1586"/>
                    </a:cubicBezTo>
                    <a:cubicBezTo>
                      <a:pt x="169" y="1585"/>
                      <a:pt x="169" y="1585"/>
                      <a:pt x="169" y="1585"/>
                    </a:cubicBezTo>
                    <a:cubicBezTo>
                      <a:pt x="179" y="1575"/>
                      <a:pt x="179" y="1575"/>
                      <a:pt x="179" y="1575"/>
                    </a:cubicBezTo>
                    <a:cubicBezTo>
                      <a:pt x="191" y="1575"/>
                      <a:pt x="191" y="1575"/>
                      <a:pt x="191" y="1575"/>
                    </a:cubicBezTo>
                    <a:cubicBezTo>
                      <a:pt x="194" y="1584"/>
                      <a:pt x="194" y="1584"/>
                      <a:pt x="194" y="1584"/>
                    </a:cubicBezTo>
                    <a:cubicBezTo>
                      <a:pt x="186" y="1595"/>
                      <a:pt x="186" y="1595"/>
                      <a:pt x="186" y="1595"/>
                    </a:cubicBezTo>
                    <a:cubicBezTo>
                      <a:pt x="177" y="1595"/>
                      <a:pt x="177" y="1595"/>
                      <a:pt x="177" y="1595"/>
                    </a:cubicBezTo>
                    <a:cubicBezTo>
                      <a:pt x="177" y="1607"/>
                      <a:pt x="177" y="1607"/>
                      <a:pt x="177" y="1607"/>
                    </a:cubicBezTo>
                    <a:cubicBezTo>
                      <a:pt x="188" y="1612"/>
                      <a:pt x="188" y="1612"/>
                      <a:pt x="188" y="1612"/>
                    </a:cubicBezTo>
                    <a:cubicBezTo>
                      <a:pt x="197" y="1620"/>
                      <a:pt x="197" y="1620"/>
                      <a:pt x="197" y="1620"/>
                    </a:cubicBezTo>
                    <a:cubicBezTo>
                      <a:pt x="204" y="1636"/>
                      <a:pt x="204" y="1636"/>
                      <a:pt x="204" y="1636"/>
                    </a:cubicBezTo>
                    <a:cubicBezTo>
                      <a:pt x="212" y="1644"/>
                      <a:pt x="212" y="1644"/>
                      <a:pt x="212" y="1644"/>
                    </a:cubicBezTo>
                    <a:cubicBezTo>
                      <a:pt x="223" y="1655"/>
                      <a:pt x="223" y="1655"/>
                      <a:pt x="223" y="1655"/>
                    </a:cubicBezTo>
                    <a:cubicBezTo>
                      <a:pt x="231" y="1682"/>
                      <a:pt x="231" y="1682"/>
                      <a:pt x="231" y="1682"/>
                    </a:cubicBezTo>
                    <a:cubicBezTo>
                      <a:pt x="231" y="1704"/>
                      <a:pt x="231" y="1704"/>
                      <a:pt x="231" y="1704"/>
                    </a:cubicBezTo>
                    <a:cubicBezTo>
                      <a:pt x="242" y="1714"/>
                      <a:pt x="242" y="1714"/>
                      <a:pt x="242" y="1714"/>
                    </a:cubicBezTo>
                    <a:cubicBezTo>
                      <a:pt x="242" y="1730"/>
                      <a:pt x="242" y="1730"/>
                      <a:pt x="242" y="1730"/>
                    </a:cubicBezTo>
                    <a:cubicBezTo>
                      <a:pt x="253" y="1750"/>
                      <a:pt x="253" y="1750"/>
                      <a:pt x="253" y="1750"/>
                    </a:cubicBezTo>
                    <a:cubicBezTo>
                      <a:pt x="256" y="1767"/>
                      <a:pt x="256" y="1767"/>
                      <a:pt x="256" y="1767"/>
                    </a:cubicBezTo>
                    <a:cubicBezTo>
                      <a:pt x="261" y="1782"/>
                      <a:pt x="261" y="1782"/>
                      <a:pt x="261" y="1782"/>
                    </a:cubicBezTo>
                    <a:cubicBezTo>
                      <a:pt x="270" y="1800"/>
                      <a:pt x="270" y="1800"/>
                      <a:pt x="270" y="1800"/>
                    </a:cubicBezTo>
                    <a:cubicBezTo>
                      <a:pt x="284" y="1797"/>
                      <a:pt x="284" y="1797"/>
                      <a:pt x="284" y="1797"/>
                    </a:cubicBezTo>
                    <a:cubicBezTo>
                      <a:pt x="292" y="1782"/>
                      <a:pt x="292" y="1782"/>
                      <a:pt x="292" y="1782"/>
                    </a:cubicBezTo>
                    <a:cubicBezTo>
                      <a:pt x="302" y="1778"/>
                      <a:pt x="302" y="1778"/>
                      <a:pt x="302" y="1778"/>
                    </a:cubicBezTo>
                    <a:cubicBezTo>
                      <a:pt x="310" y="1787"/>
                      <a:pt x="310" y="1787"/>
                      <a:pt x="310" y="1787"/>
                    </a:cubicBezTo>
                    <a:cubicBezTo>
                      <a:pt x="310" y="1797"/>
                      <a:pt x="310" y="1797"/>
                      <a:pt x="310" y="1797"/>
                    </a:cubicBezTo>
                    <a:cubicBezTo>
                      <a:pt x="317" y="1804"/>
                      <a:pt x="317" y="1804"/>
                      <a:pt x="317" y="1804"/>
                    </a:cubicBezTo>
                    <a:cubicBezTo>
                      <a:pt x="325" y="1812"/>
                      <a:pt x="325" y="1812"/>
                      <a:pt x="325" y="1812"/>
                    </a:cubicBezTo>
                    <a:cubicBezTo>
                      <a:pt x="340" y="1810"/>
                      <a:pt x="340" y="1810"/>
                      <a:pt x="340" y="1810"/>
                    </a:cubicBezTo>
                    <a:cubicBezTo>
                      <a:pt x="346" y="1816"/>
                      <a:pt x="346" y="1816"/>
                      <a:pt x="346" y="1816"/>
                    </a:cubicBezTo>
                    <a:cubicBezTo>
                      <a:pt x="363" y="1814"/>
                      <a:pt x="363" y="1814"/>
                      <a:pt x="363" y="1814"/>
                    </a:cubicBezTo>
                    <a:cubicBezTo>
                      <a:pt x="371" y="1805"/>
                      <a:pt x="371" y="1805"/>
                      <a:pt x="371" y="1805"/>
                    </a:cubicBezTo>
                    <a:cubicBezTo>
                      <a:pt x="388" y="1805"/>
                      <a:pt x="388" y="1805"/>
                      <a:pt x="388" y="1805"/>
                    </a:cubicBezTo>
                    <a:cubicBezTo>
                      <a:pt x="397" y="1813"/>
                      <a:pt x="397" y="1813"/>
                      <a:pt x="397" y="1813"/>
                    </a:cubicBezTo>
                    <a:cubicBezTo>
                      <a:pt x="409" y="1819"/>
                      <a:pt x="409" y="1819"/>
                      <a:pt x="409" y="1819"/>
                    </a:cubicBezTo>
                    <a:cubicBezTo>
                      <a:pt x="418" y="1828"/>
                      <a:pt x="418" y="1828"/>
                      <a:pt x="418" y="1828"/>
                    </a:cubicBezTo>
                    <a:cubicBezTo>
                      <a:pt x="421" y="1844"/>
                      <a:pt x="421" y="1844"/>
                      <a:pt x="421" y="1844"/>
                    </a:cubicBezTo>
                    <a:cubicBezTo>
                      <a:pt x="432" y="1851"/>
                      <a:pt x="432" y="1851"/>
                      <a:pt x="432" y="1851"/>
                    </a:cubicBezTo>
                    <a:cubicBezTo>
                      <a:pt x="438" y="1863"/>
                      <a:pt x="438" y="1863"/>
                      <a:pt x="438" y="1863"/>
                    </a:cubicBezTo>
                    <a:cubicBezTo>
                      <a:pt x="452" y="1872"/>
                      <a:pt x="452" y="1872"/>
                      <a:pt x="452" y="1872"/>
                    </a:cubicBezTo>
                    <a:cubicBezTo>
                      <a:pt x="452" y="1888"/>
                      <a:pt x="452" y="1888"/>
                      <a:pt x="452" y="1888"/>
                    </a:cubicBezTo>
                    <a:cubicBezTo>
                      <a:pt x="470" y="1892"/>
                      <a:pt x="470" y="1892"/>
                      <a:pt x="470" y="1892"/>
                    </a:cubicBezTo>
                    <a:cubicBezTo>
                      <a:pt x="486" y="1898"/>
                      <a:pt x="486" y="1898"/>
                      <a:pt x="486" y="1898"/>
                    </a:cubicBezTo>
                    <a:cubicBezTo>
                      <a:pt x="503" y="1891"/>
                      <a:pt x="503" y="1891"/>
                      <a:pt x="503" y="1891"/>
                    </a:cubicBezTo>
                    <a:cubicBezTo>
                      <a:pt x="513" y="1881"/>
                      <a:pt x="513" y="1881"/>
                      <a:pt x="513" y="1881"/>
                    </a:cubicBezTo>
                    <a:cubicBezTo>
                      <a:pt x="517" y="1894"/>
                      <a:pt x="517" y="1894"/>
                      <a:pt x="517" y="1894"/>
                    </a:cubicBezTo>
                    <a:cubicBezTo>
                      <a:pt x="524" y="1908"/>
                      <a:pt x="524" y="1908"/>
                      <a:pt x="524" y="1908"/>
                    </a:cubicBezTo>
                    <a:cubicBezTo>
                      <a:pt x="530" y="1918"/>
                      <a:pt x="530" y="1918"/>
                      <a:pt x="530" y="1918"/>
                    </a:cubicBezTo>
                    <a:cubicBezTo>
                      <a:pt x="550" y="1921"/>
                      <a:pt x="550" y="1921"/>
                      <a:pt x="550" y="1921"/>
                    </a:cubicBezTo>
                    <a:cubicBezTo>
                      <a:pt x="558" y="1912"/>
                      <a:pt x="558" y="1912"/>
                      <a:pt x="558" y="1912"/>
                    </a:cubicBezTo>
                    <a:cubicBezTo>
                      <a:pt x="575" y="1903"/>
                      <a:pt x="575" y="1903"/>
                      <a:pt x="575" y="1903"/>
                    </a:cubicBezTo>
                    <a:cubicBezTo>
                      <a:pt x="595" y="1904"/>
                      <a:pt x="595" y="1904"/>
                      <a:pt x="595" y="1904"/>
                    </a:cubicBezTo>
                    <a:cubicBezTo>
                      <a:pt x="606" y="1893"/>
                      <a:pt x="606" y="1893"/>
                      <a:pt x="606" y="1893"/>
                    </a:cubicBezTo>
                    <a:cubicBezTo>
                      <a:pt x="622" y="1889"/>
                      <a:pt x="622" y="1889"/>
                      <a:pt x="622" y="1889"/>
                    </a:cubicBezTo>
                    <a:cubicBezTo>
                      <a:pt x="624" y="1875"/>
                      <a:pt x="624" y="1875"/>
                      <a:pt x="624" y="1875"/>
                    </a:cubicBezTo>
                    <a:cubicBezTo>
                      <a:pt x="638" y="1875"/>
                      <a:pt x="638" y="1875"/>
                      <a:pt x="638" y="1875"/>
                    </a:cubicBezTo>
                    <a:cubicBezTo>
                      <a:pt x="651" y="1862"/>
                      <a:pt x="651" y="1862"/>
                      <a:pt x="651" y="1862"/>
                    </a:cubicBezTo>
                    <a:cubicBezTo>
                      <a:pt x="673" y="1848"/>
                      <a:pt x="673" y="1848"/>
                      <a:pt x="673" y="1848"/>
                    </a:cubicBezTo>
                    <a:cubicBezTo>
                      <a:pt x="690" y="1848"/>
                      <a:pt x="690" y="1848"/>
                      <a:pt x="690" y="1848"/>
                    </a:cubicBezTo>
                    <a:cubicBezTo>
                      <a:pt x="695" y="1834"/>
                      <a:pt x="695" y="1834"/>
                      <a:pt x="695" y="1834"/>
                    </a:cubicBezTo>
                    <a:cubicBezTo>
                      <a:pt x="710" y="1834"/>
                      <a:pt x="710" y="1834"/>
                      <a:pt x="710" y="1834"/>
                    </a:cubicBezTo>
                    <a:cubicBezTo>
                      <a:pt x="721" y="1822"/>
                      <a:pt x="721" y="1822"/>
                      <a:pt x="721" y="1822"/>
                    </a:cubicBezTo>
                    <a:cubicBezTo>
                      <a:pt x="736" y="1828"/>
                      <a:pt x="736" y="1828"/>
                      <a:pt x="736" y="1828"/>
                    </a:cubicBezTo>
                    <a:cubicBezTo>
                      <a:pt x="747" y="1840"/>
                      <a:pt x="747" y="1840"/>
                      <a:pt x="747" y="1840"/>
                    </a:cubicBezTo>
                    <a:cubicBezTo>
                      <a:pt x="765" y="1832"/>
                      <a:pt x="765" y="1832"/>
                      <a:pt x="765" y="1832"/>
                    </a:cubicBezTo>
                    <a:cubicBezTo>
                      <a:pt x="780" y="1837"/>
                      <a:pt x="780" y="1837"/>
                      <a:pt x="780" y="1837"/>
                    </a:cubicBezTo>
                    <a:cubicBezTo>
                      <a:pt x="793" y="1850"/>
                      <a:pt x="793" y="1850"/>
                      <a:pt x="793" y="1850"/>
                    </a:cubicBezTo>
                    <a:cubicBezTo>
                      <a:pt x="804" y="1860"/>
                      <a:pt x="804" y="1860"/>
                      <a:pt x="804" y="1860"/>
                    </a:cubicBezTo>
                    <a:cubicBezTo>
                      <a:pt x="823" y="1867"/>
                      <a:pt x="823" y="1867"/>
                      <a:pt x="823" y="1867"/>
                    </a:cubicBezTo>
                    <a:cubicBezTo>
                      <a:pt x="836" y="1871"/>
                      <a:pt x="836" y="1871"/>
                      <a:pt x="836" y="1871"/>
                    </a:cubicBezTo>
                    <a:cubicBezTo>
                      <a:pt x="855" y="1868"/>
                      <a:pt x="855" y="1868"/>
                      <a:pt x="855" y="1868"/>
                    </a:cubicBezTo>
                    <a:cubicBezTo>
                      <a:pt x="873" y="1872"/>
                      <a:pt x="873" y="1872"/>
                      <a:pt x="873" y="1872"/>
                    </a:cubicBezTo>
                    <a:cubicBezTo>
                      <a:pt x="892" y="1872"/>
                      <a:pt x="892" y="1872"/>
                      <a:pt x="892" y="1872"/>
                    </a:cubicBezTo>
                    <a:cubicBezTo>
                      <a:pt x="905" y="1872"/>
                      <a:pt x="905" y="1872"/>
                      <a:pt x="905" y="1872"/>
                    </a:cubicBezTo>
                    <a:cubicBezTo>
                      <a:pt x="920" y="1857"/>
                      <a:pt x="920" y="1857"/>
                      <a:pt x="920" y="1857"/>
                    </a:cubicBezTo>
                    <a:cubicBezTo>
                      <a:pt x="936" y="1847"/>
                      <a:pt x="936" y="1847"/>
                      <a:pt x="936" y="1847"/>
                    </a:cubicBezTo>
                    <a:cubicBezTo>
                      <a:pt x="936" y="1831"/>
                      <a:pt x="936" y="1831"/>
                      <a:pt x="936" y="1831"/>
                    </a:cubicBezTo>
                    <a:cubicBezTo>
                      <a:pt x="924" y="1819"/>
                      <a:pt x="924" y="1819"/>
                      <a:pt x="924" y="1819"/>
                    </a:cubicBezTo>
                    <a:cubicBezTo>
                      <a:pt x="924" y="1804"/>
                      <a:pt x="924" y="1804"/>
                      <a:pt x="924" y="1804"/>
                    </a:cubicBezTo>
                    <a:cubicBezTo>
                      <a:pt x="916" y="1794"/>
                      <a:pt x="916" y="1794"/>
                      <a:pt x="916" y="1794"/>
                    </a:cubicBezTo>
                    <a:cubicBezTo>
                      <a:pt x="918" y="1777"/>
                      <a:pt x="918" y="1777"/>
                      <a:pt x="918" y="1777"/>
                    </a:cubicBezTo>
                    <a:cubicBezTo>
                      <a:pt x="927" y="1768"/>
                      <a:pt x="927" y="1768"/>
                      <a:pt x="927" y="1768"/>
                    </a:cubicBezTo>
                    <a:cubicBezTo>
                      <a:pt x="936" y="1751"/>
                      <a:pt x="936" y="1751"/>
                      <a:pt x="936" y="1751"/>
                    </a:cubicBezTo>
                    <a:cubicBezTo>
                      <a:pt x="946" y="1741"/>
                      <a:pt x="946" y="1741"/>
                      <a:pt x="946" y="1741"/>
                    </a:cubicBezTo>
                    <a:cubicBezTo>
                      <a:pt x="954" y="1733"/>
                      <a:pt x="954" y="1733"/>
                      <a:pt x="954" y="1733"/>
                    </a:cubicBezTo>
                    <a:cubicBezTo>
                      <a:pt x="969" y="1744"/>
                      <a:pt x="969" y="1744"/>
                      <a:pt x="969" y="1744"/>
                    </a:cubicBezTo>
                    <a:cubicBezTo>
                      <a:pt x="995" y="1744"/>
                      <a:pt x="995" y="1744"/>
                      <a:pt x="995" y="1744"/>
                    </a:cubicBezTo>
                    <a:cubicBezTo>
                      <a:pt x="1008" y="1757"/>
                      <a:pt x="1008" y="1757"/>
                      <a:pt x="1008" y="1757"/>
                    </a:cubicBezTo>
                    <a:cubicBezTo>
                      <a:pt x="1027" y="1752"/>
                      <a:pt x="1027" y="1752"/>
                      <a:pt x="1027" y="1752"/>
                    </a:cubicBezTo>
                    <a:cubicBezTo>
                      <a:pt x="1044" y="1752"/>
                      <a:pt x="1044" y="1752"/>
                      <a:pt x="1044" y="1752"/>
                    </a:cubicBezTo>
                    <a:cubicBezTo>
                      <a:pt x="1061" y="1759"/>
                      <a:pt x="1061" y="1759"/>
                      <a:pt x="1061" y="1759"/>
                    </a:cubicBezTo>
                    <a:cubicBezTo>
                      <a:pt x="1073" y="1771"/>
                      <a:pt x="1073" y="1771"/>
                      <a:pt x="1073" y="1771"/>
                    </a:cubicBezTo>
                    <a:cubicBezTo>
                      <a:pt x="1083" y="1792"/>
                      <a:pt x="1083" y="1792"/>
                      <a:pt x="1083" y="1792"/>
                    </a:cubicBezTo>
                    <a:cubicBezTo>
                      <a:pt x="1093" y="1802"/>
                      <a:pt x="1093" y="1802"/>
                      <a:pt x="1093" y="1802"/>
                    </a:cubicBezTo>
                    <a:cubicBezTo>
                      <a:pt x="1110" y="1809"/>
                      <a:pt x="1110" y="1809"/>
                      <a:pt x="1110" y="1809"/>
                    </a:cubicBezTo>
                    <a:cubicBezTo>
                      <a:pt x="1134" y="1811"/>
                      <a:pt x="1134" y="1811"/>
                      <a:pt x="1134" y="1811"/>
                    </a:cubicBezTo>
                    <a:cubicBezTo>
                      <a:pt x="1150" y="1806"/>
                      <a:pt x="1150" y="1806"/>
                      <a:pt x="1150" y="1806"/>
                    </a:cubicBezTo>
                    <a:cubicBezTo>
                      <a:pt x="1168" y="1802"/>
                      <a:pt x="1168" y="1802"/>
                      <a:pt x="1168" y="1802"/>
                    </a:cubicBezTo>
                    <a:cubicBezTo>
                      <a:pt x="1183" y="1787"/>
                      <a:pt x="1183" y="1787"/>
                      <a:pt x="1183" y="1787"/>
                    </a:cubicBezTo>
                    <a:cubicBezTo>
                      <a:pt x="1202" y="1787"/>
                      <a:pt x="1202" y="1787"/>
                      <a:pt x="1202" y="1787"/>
                    </a:cubicBezTo>
                    <a:cubicBezTo>
                      <a:pt x="1233" y="1782"/>
                      <a:pt x="1233" y="1782"/>
                      <a:pt x="1233" y="1782"/>
                    </a:cubicBezTo>
                    <a:cubicBezTo>
                      <a:pt x="1242" y="1788"/>
                      <a:pt x="1242" y="1788"/>
                      <a:pt x="1242" y="1788"/>
                    </a:cubicBezTo>
                    <a:cubicBezTo>
                      <a:pt x="1266" y="1792"/>
                      <a:pt x="1266" y="1792"/>
                      <a:pt x="1266" y="1792"/>
                    </a:cubicBezTo>
                    <a:cubicBezTo>
                      <a:pt x="1291" y="1792"/>
                      <a:pt x="1291" y="1792"/>
                      <a:pt x="1291" y="1792"/>
                    </a:cubicBezTo>
                    <a:cubicBezTo>
                      <a:pt x="1300" y="1801"/>
                      <a:pt x="1300" y="1801"/>
                      <a:pt x="1300" y="1801"/>
                    </a:cubicBezTo>
                    <a:cubicBezTo>
                      <a:pt x="1306" y="1811"/>
                      <a:pt x="1306" y="1811"/>
                      <a:pt x="1306" y="1811"/>
                    </a:cubicBezTo>
                    <a:cubicBezTo>
                      <a:pt x="1324" y="1817"/>
                      <a:pt x="1324" y="1817"/>
                      <a:pt x="1324" y="1817"/>
                    </a:cubicBezTo>
                    <a:cubicBezTo>
                      <a:pt x="1344" y="1814"/>
                      <a:pt x="1344" y="1814"/>
                      <a:pt x="1344" y="1814"/>
                    </a:cubicBezTo>
                    <a:cubicBezTo>
                      <a:pt x="1371" y="1814"/>
                      <a:pt x="1371" y="1814"/>
                      <a:pt x="1371" y="1814"/>
                    </a:cubicBezTo>
                    <a:cubicBezTo>
                      <a:pt x="1390" y="1808"/>
                      <a:pt x="1390" y="1808"/>
                      <a:pt x="1390" y="1808"/>
                    </a:cubicBezTo>
                    <a:cubicBezTo>
                      <a:pt x="1412" y="1808"/>
                      <a:pt x="1412" y="1808"/>
                      <a:pt x="1412" y="1808"/>
                    </a:cubicBezTo>
                    <a:cubicBezTo>
                      <a:pt x="1420" y="1800"/>
                      <a:pt x="1420" y="1800"/>
                      <a:pt x="1420" y="1800"/>
                    </a:cubicBezTo>
                    <a:cubicBezTo>
                      <a:pt x="1436" y="1784"/>
                      <a:pt x="1436" y="1784"/>
                      <a:pt x="1436" y="1784"/>
                    </a:cubicBezTo>
                    <a:cubicBezTo>
                      <a:pt x="1458" y="1774"/>
                      <a:pt x="1458" y="1774"/>
                      <a:pt x="1458" y="1774"/>
                    </a:cubicBezTo>
                    <a:cubicBezTo>
                      <a:pt x="1473" y="1763"/>
                      <a:pt x="1473" y="1763"/>
                      <a:pt x="1473" y="1763"/>
                    </a:cubicBezTo>
                    <a:cubicBezTo>
                      <a:pt x="1485" y="1751"/>
                      <a:pt x="1485" y="1751"/>
                      <a:pt x="1485" y="1751"/>
                    </a:cubicBezTo>
                    <a:cubicBezTo>
                      <a:pt x="1490" y="1732"/>
                      <a:pt x="1490" y="1732"/>
                      <a:pt x="1490" y="1732"/>
                    </a:cubicBezTo>
                    <a:cubicBezTo>
                      <a:pt x="1514" y="1708"/>
                      <a:pt x="1514" y="1708"/>
                      <a:pt x="1514" y="1708"/>
                    </a:cubicBezTo>
                    <a:cubicBezTo>
                      <a:pt x="1531" y="1700"/>
                      <a:pt x="1531" y="1700"/>
                      <a:pt x="1531" y="1700"/>
                    </a:cubicBezTo>
                    <a:cubicBezTo>
                      <a:pt x="1544" y="1705"/>
                      <a:pt x="1544" y="1705"/>
                      <a:pt x="1544" y="1705"/>
                    </a:cubicBezTo>
                    <a:cubicBezTo>
                      <a:pt x="1558" y="1712"/>
                      <a:pt x="1558" y="1712"/>
                      <a:pt x="1558" y="1712"/>
                    </a:cubicBezTo>
                    <a:cubicBezTo>
                      <a:pt x="1576" y="1702"/>
                      <a:pt x="1576" y="1702"/>
                      <a:pt x="1576" y="1702"/>
                    </a:cubicBezTo>
                    <a:cubicBezTo>
                      <a:pt x="1590" y="1694"/>
                      <a:pt x="1590" y="1694"/>
                      <a:pt x="1590" y="1694"/>
                    </a:cubicBezTo>
                    <a:cubicBezTo>
                      <a:pt x="1608" y="1697"/>
                      <a:pt x="1608" y="1697"/>
                      <a:pt x="1608" y="1697"/>
                    </a:cubicBezTo>
                    <a:cubicBezTo>
                      <a:pt x="1632" y="1699"/>
                      <a:pt x="1632" y="1699"/>
                      <a:pt x="1632" y="1699"/>
                    </a:cubicBezTo>
                    <a:cubicBezTo>
                      <a:pt x="1654" y="1691"/>
                      <a:pt x="1654" y="1691"/>
                      <a:pt x="1654" y="1691"/>
                    </a:cubicBezTo>
                    <a:cubicBezTo>
                      <a:pt x="1667" y="1678"/>
                      <a:pt x="1667" y="1678"/>
                      <a:pt x="1667" y="1678"/>
                    </a:cubicBezTo>
                    <a:cubicBezTo>
                      <a:pt x="1676" y="1657"/>
                      <a:pt x="1676" y="1657"/>
                      <a:pt x="1676" y="1657"/>
                    </a:cubicBezTo>
                    <a:cubicBezTo>
                      <a:pt x="1690" y="1653"/>
                      <a:pt x="1690" y="1653"/>
                      <a:pt x="1690" y="1653"/>
                    </a:cubicBezTo>
                    <a:cubicBezTo>
                      <a:pt x="1690" y="1634"/>
                      <a:pt x="1690" y="1634"/>
                      <a:pt x="1690" y="1634"/>
                    </a:cubicBezTo>
                    <a:cubicBezTo>
                      <a:pt x="1684" y="1628"/>
                      <a:pt x="1684" y="1628"/>
                      <a:pt x="1684" y="1628"/>
                    </a:cubicBezTo>
                    <a:cubicBezTo>
                      <a:pt x="1674" y="1609"/>
                      <a:pt x="1674" y="1609"/>
                      <a:pt x="1674" y="1609"/>
                    </a:cubicBezTo>
                    <a:cubicBezTo>
                      <a:pt x="1682" y="1590"/>
                      <a:pt x="1682" y="1590"/>
                      <a:pt x="1682" y="1590"/>
                    </a:cubicBezTo>
                    <a:cubicBezTo>
                      <a:pt x="1682" y="1572"/>
                      <a:pt x="1682" y="1572"/>
                      <a:pt x="1682" y="1572"/>
                    </a:cubicBezTo>
                    <a:cubicBezTo>
                      <a:pt x="1686" y="1544"/>
                      <a:pt x="1686" y="1544"/>
                      <a:pt x="1686" y="1544"/>
                    </a:cubicBezTo>
                    <a:cubicBezTo>
                      <a:pt x="1691" y="1532"/>
                      <a:pt x="1691" y="1532"/>
                      <a:pt x="1691" y="1532"/>
                    </a:cubicBezTo>
                    <a:cubicBezTo>
                      <a:pt x="1686" y="1511"/>
                      <a:pt x="1686" y="1511"/>
                      <a:pt x="1686" y="1511"/>
                    </a:cubicBezTo>
                    <a:cubicBezTo>
                      <a:pt x="1676" y="1502"/>
                      <a:pt x="1676" y="1502"/>
                      <a:pt x="1676" y="1502"/>
                    </a:cubicBezTo>
                    <a:cubicBezTo>
                      <a:pt x="1668" y="1493"/>
                      <a:pt x="1668" y="1493"/>
                      <a:pt x="1668" y="1493"/>
                    </a:cubicBezTo>
                    <a:cubicBezTo>
                      <a:pt x="1658" y="1502"/>
                      <a:pt x="1658" y="1502"/>
                      <a:pt x="1658" y="1502"/>
                    </a:cubicBezTo>
                    <a:cubicBezTo>
                      <a:pt x="1650" y="1492"/>
                      <a:pt x="1650" y="1492"/>
                      <a:pt x="1650" y="1492"/>
                    </a:cubicBezTo>
                    <a:cubicBezTo>
                      <a:pt x="1656" y="1479"/>
                      <a:pt x="1656" y="1479"/>
                      <a:pt x="1656" y="1479"/>
                    </a:cubicBezTo>
                    <a:cubicBezTo>
                      <a:pt x="1663" y="1457"/>
                      <a:pt x="1663" y="1457"/>
                      <a:pt x="1663" y="1457"/>
                    </a:cubicBezTo>
                    <a:cubicBezTo>
                      <a:pt x="1673" y="1447"/>
                      <a:pt x="1673" y="1447"/>
                      <a:pt x="1673" y="1447"/>
                    </a:cubicBezTo>
                    <a:cubicBezTo>
                      <a:pt x="1694" y="1434"/>
                      <a:pt x="1694" y="1434"/>
                      <a:pt x="1694" y="1434"/>
                    </a:cubicBezTo>
                    <a:cubicBezTo>
                      <a:pt x="1685" y="1418"/>
                      <a:pt x="1685" y="1418"/>
                      <a:pt x="1685" y="1418"/>
                    </a:cubicBezTo>
                    <a:cubicBezTo>
                      <a:pt x="1680" y="1409"/>
                      <a:pt x="1680" y="1409"/>
                      <a:pt x="1680" y="1409"/>
                    </a:cubicBezTo>
                    <a:cubicBezTo>
                      <a:pt x="1669" y="1409"/>
                      <a:pt x="1669" y="1409"/>
                      <a:pt x="1669" y="1409"/>
                    </a:cubicBezTo>
                    <a:cubicBezTo>
                      <a:pt x="1666" y="1395"/>
                      <a:pt x="1666" y="1395"/>
                      <a:pt x="1666" y="1395"/>
                    </a:cubicBezTo>
                    <a:cubicBezTo>
                      <a:pt x="1660" y="1386"/>
                      <a:pt x="1660" y="1386"/>
                      <a:pt x="1660" y="1386"/>
                    </a:cubicBezTo>
                    <a:cubicBezTo>
                      <a:pt x="1670" y="1380"/>
                      <a:pt x="1670" y="1380"/>
                      <a:pt x="1670" y="1380"/>
                    </a:cubicBezTo>
                    <a:cubicBezTo>
                      <a:pt x="1670" y="1375"/>
                      <a:pt x="1670" y="1375"/>
                      <a:pt x="1670" y="1375"/>
                    </a:cubicBezTo>
                    <a:cubicBezTo>
                      <a:pt x="1665" y="1375"/>
                      <a:pt x="1665" y="1375"/>
                      <a:pt x="1665" y="1375"/>
                    </a:cubicBezTo>
                    <a:cubicBezTo>
                      <a:pt x="1656" y="1366"/>
                      <a:pt x="1656" y="1366"/>
                      <a:pt x="1656" y="1366"/>
                    </a:cubicBezTo>
                    <a:cubicBezTo>
                      <a:pt x="1648" y="1365"/>
                      <a:pt x="1648" y="1365"/>
                      <a:pt x="1648" y="1365"/>
                    </a:cubicBezTo>
                    <a:cubicBezTo>
                      <a:pt x="1650" y="1348"/>
                      <a:pt x="1650" y="1348"/>
                      <a:pt x="1650" y="1348"/>
                    </a:cubicBezTo>
                    <a:cubicBezTo>
                      <a:pt x="1646" y="1340"/>
                      <a:pt x="1646" y="1340"/>
                      <a:pt x="1646" y="1340"/>
                    </a:cubicBezTo>
                    <a:cubicBezTo>
                      <a:pt x="1641" y="1327"/>
                      <a:pt x="1641" y="1327"/>
                      <a:pt x="1641" y="1327"/>
                    </a:cubicBezTo>
                    <a:cubicBezTo>
                      <a:pt x="1630" y="1322"/>
                      <a:pt x="1630" y="1322"/>
                      <a:pt x="1630" y="1322"/>
                    </a:cubicBezTo>
                    <a:cubicBezTo>
                      <a:pt x="1623" y="1332"/>
                      <a:pt x="1623" y="1332"/>
                      <a:pt x="1623" y="1332"/>
                    </a:cubicBezTo>
                    <a:cubicBezTo>
                      <a:pt x="1615" y="1329"/>
                      <a:pt x="1615" y="1329"/>
                      <a:pt x="1615" y="1329"/>
                    </a:cubicBezTo>
                    <a:cubicBezTo>
                      <a:pt x="1614" y="1318"/>
                      <a:pt x="1614" y="1318"/>
                      <a:pt x="1614" y="1318"/>
                    </a:cubicBezTo>
                    <a:cubicBezTo>
                      <a:pt x="1609" y="1313"/>
                      <a:pt x="1609" y="1313"/>
                      <a:pt x="1609" y="1313"/>
                    </a:cubicBezTo>
                    <a:cubicBezTo>
                      <a:pt x="1601" y="1310"/>
                      <a:pt x="1601" y="1310"/>
                      <a:pt x="1601" y="1310"/>
                    </a:cubicBezTo>
                    <a:cubicBezTo>
                      <a:pt x="1593" y="1319"/>
                      <a:pt x="1593" y="1319"/>
                      <a:pt x="1593" y="1319"/>
                    </a:cubicBezTo>
                    <a:cubicBezTo>
                      <a:pt x="1589" y="1329"/>
                      <a:pt x="1589" y="1329"/>
                      <a:pt x="1589" y="1329"/>
                    </a:cubicBezTo>
                    <a:cubicBezTo>
                      <a:pt x="1575" y="1325"/>
                      <a:pt x="1575" y="1325"/>
                      <a:pt x="1575" y="1325"/>
                    </a:cubicBezTo>
                    <a:cubicBezTo>
                      <a:pt x="1571" y="1317"/>
                      <a:pt x="1571" y="1317"/>
                      <a:pt x="1571" y="1317"/>
                    </a:cubicBezTo>
                    <a:cubicBezTo>
                      <a:pt x="1579" y="1307"/>
                      <a:pt x="1579" y="1307"/>
                      <a:pt x="1579" y="1307"/>
                    </a:cubicBezTo>
                    <a:cubicBezTo>
                      <a:pt x="1574" y="1299"/>
                      <a:pt x="1574" y="1299"/>
                      <a:pt x="1574" y="1299"/>
                    </a:cubicBezTo>
                    <a:cubicBezTo>
                      <a:pt x="1565" y="1302"/>
                      <a:pt x="1565" y="1302"/>
                      <a:pt x="1565" y="1302"/>
                    </a:cubicBezTo>
                    <a:cubicBezTo>
                      <a:pt x="1553" y="1299"/>
                      <a:pt x="1553" y="1299"/>
                      <a:pt x="1553" y="1299"/>
                    </a:cubicBezTo>
                    <a:cubicBezTo>
                      <a:pt x="1545" y="1291"/>
                      <a:pt x="1545" y="1291"/>
                      <a:pt x="1545" y="1291"/>
                    </a:cubicBezTo>
                    <a:cubicBezTo>
                      <a:pt x="1545" y="1283"/>
                      <a:pt x="1545" y="1283"/>
                      <a:pt x="1545" y="1283"/>
                    </a:cubicBezTo>
                    <a:cubicBezTo>
                      <a:pt x="1534" y="1280"/>
                      <a:pt x="1534" y="1280"/>
                      <a:pt x="1534" y="1280"/>
                    </a:cubicBezTo>
                    <a:cubicBezTo>
                      <a:pt x="1534" y="1268"/>
                      <a:pt x="1534" y="1268"/>
                      <a:pt x="1534" y="1268"/>
                    </a:cubicBezTo>
                    <a:cubicBezTo>
                      <a:pt x="1524" y="1265"/>
                      <a:pt x="1524" y="1265"/>
                      <a:pt x="1524" y="1265"/>
                    </a:cubicBezTo>
                    <a:cubicBezTo>
                      <a:pt x="1514" y="1251"/>
                      <a:pt x="1514" y="1251"/>
                      <a:pt x="1514" y="1251"/>
                    </a:cubicBezTo>
                    <a:cubicBezTo>
                      <a:pt x="1499" y="1246"/>
                      <a:pt x="1499" y="1246"/>
                      <a:pt x="1499" y="1246"/>
                    </a:cubicBezTo>
                    <a:cubicBezTo>
                      <a:pt x="1496" y="1231"/>
                      <a:pt x="1496" y="1231"/>
                      <a:pt x="1496" y="1231"/>
                    </a:cubicBezTo>
                    <a:cubicBezTo>
                      <a:pt x="1489" y="1224"/>
                      <a:pt x="1489" y="1224"/>
                      <a:pt x="1489" y="1224"/>
                    </a:cubicBezTo>
                    <a:cubicBezTo>
                      <a:pt x="1492" y="1216"/>
                      <a:pt x="1492" y="1216"/>
                      <a:pt x="1492" y="1216"/>
                    </a:cubicBezTo>
                    <a:cubicBezTo>
                      <a:pt x="1473" y="1197"/>
                      <a:pt x="1473" y="1197"/>
                      <a:pt x="1473" y="1197"/>
                    </a:cubicBezTo>
                    <a:cubicBezTo>
                      <a:pt x="1467" y="1182"/>
                      <a:pt x="1467" y="1182"/>
                      <a:pt x="1467" y="1182"/>
                    </a:cubicBezTo>
                    <a:cubicBezTo>
                      <a:pt x="1459" y="1182"/>
                      <a:pt x="1459" y="1182"/>
                      <a:pt x="1459" y="1182"/>
                    </a:cubicBezTo>
                    <a:cubicBezTo>
                      <a:pt x="1459" y="1172"/>
                      <a:pt x="1459" y="1172"/>
                      <a:pt x="1459" y="1172"/>
                    </a:cubicBezTo>
                    <a:cubicBezTo>
                      <a:pt x="1450" y="1162"/>
                      <a:pt x="1450" y="1162"/>
                      <a:pt x="1450" y="1162"/>
                    </a:cubicBezTo>
                    <a:cubicBezTo>
                      <a:pt x="1443" y="1155"/>
                      <a:pt x="1443" y="1155"/>
                      <a:pt x="1443" y="1155"/>
                    </a:cubicBezTo>
                    <a:cubicBezTo>
                      <a:pt x="1432" y="1155"/>
                      <a:pt x="1432" y="1155"/>
                      <a:pt x="1432" y="1155"/>
                    </a:cubicBezTo>
                    <a:cubicBezTo>
                      <a:pt x="1432" y="1165"/>
                      <a:pt x="1432" y="1165"/>
                      <a:pt x="1432" y="1165"/>
                    </a:cubicBezTo>
                    <a:cubicBezTo>
                      <a:pt x="1423" y="1175"/>
                      <a:pt x="1423" y="1175"/>
                      <a:pt x="1423" y="1175"/>
                    </a:cubicBezTo>
                    <a:cubicBezTo>
                      <a:pt x="1408" y="1172"/>
                      <a:pt x="1408" y="1172"/>
                      <a:pt x="1408" y="1172"/>
                    </a:cubicBezTo>
                    <a:cubicBezTo>
                      <a:pt x="1408" y="1163"/>
                      <a:pt x="1408" y="1163"/>
                      <a:pt x="1408" y="1163"/>
                    </a:cubicBezTo>
                    <a:cubicBezTo>
                      <a:pt x="1402" y="1157"/>
                      <a:pt x="1402" y="1157"/>
                      <a:pt x="1402" y="1157"/>
                    </a:cubicBezTo>
                    <a:cubicBezTo>
                      <a:pt x="1402" y="1145"/>
                      <a:pt x="1402" y="1145"/>
                      <a:pt x="1402" y="1145"/>
                    </a:cubicBezTo>
                    <a:cubicBezTo>
                      <a:pt x="1389" y="1144"/>
                      <a:pt x="1389" y="1144"/>
                      <a:pt x="1389" y="1144"/>
                    </a:cubicBezTo>
                    <a:cubicBezTo>
                      <a:pt x="1374" y="1137"/>
                      <a:pt x="1374" y="1137"/>
                      <a:pt x="1374" y="1137"/>
                    </a:cubicBezTo>
                    <a:cubicBezTo>
                      <a:pt x="1360" y="1138"/>
                      <a:pt x="1360" y="1138"/>
                      <a:pt x="1360" y="1138"/>
                    </a:cubicBezTo>
                    <a:cubicBezTo>
                      <a:pt x="1346" y="1136"/>
                      <a:pt x="1346" y="1136"/>
                      <a:pt x="1346" y="1136"/>
                    </a:cubicBezTo>
                    <a:cubicBezTo>
                      <a:pt x="1338" y="1146"/>
                      <a:pt x="1338" y="1146"/>
                      <a:pt x="1338" y="1146"/>
                    </a:cubicBezTo>
                    <a:cubicBezTo>
                      <a:pt x="1334" y="1159"/>
                      <a:pt x="1334" y="1159"/>
                      <a:pt x="1334" y="1159"/>
                    </a:cubicBezTo>
                    <a:cubicBezTo>
                      <a:pt x="1324" y="1168"/>
                      <a:pt x="1324" y="1168"/>
                      <a:pt x="1324" y="1168"/>
                    </a:cubicBezTo>
                    <a:cubicBezTo>
                      <a:pt x="1328" y="1181"/>
                      <a:pt x="1328" y="1181"/>
                      <a:pt x="1328" y="1181"/>
                    </a:cubicBezTo>
                    <a:cubicBezTo>
                      <a:pt x="1323" y="1196"/>
                      <a:pt x="1323" y="1196"/>
                      <a:pt x="1323" y="1196"/>
                    </a:cubicBezTo>
                    <a:cubicBezTo>
                      <a:pt x="1311" y="1209"/>
                      <a:pt x="1311" y="1209"/>
                      <a:pt x="1311" y="1209"/>
                    </a:cubicBezTo>
                    <a:cubicBezTo>
                      <a:pt x="1311" y="1232"/>
                      <a:pt x="1311" y="1232"/>
                      <a:pt x="1311" y="1232"/>
                    </a:cubicBezTo>
                    <a:cubicBezTo>
                      <a:pt x="1293" y="1244"/>
                      <a:pt x="1293" y="1244"/>
                      <a:pt x="1293" y="1244"/>
                    </a:cubicBezTo>
                    <a:cubicBezTo>
                      <a:pt x="1293" y="1258"/>
                      <a:pt x="1293" y="1258"/>
                      <a:pt x="1293" y="1258"/>
                    </a:cubicBezTo>
                    <a:cubicBezTo>
                      <a:pt x="1286" y="1247"/>
                      <a:pt x="1286" y="1247"/>
                      <a:pt x="1286" y="1247"/>
                    </a:cubicBezTo>
                    <a:cubicBezTo>
                      <a:pt x="1286" y="1236"/>
                      <a:pt x="1286" y="1236"/>
                      <a:pt x="1286" y="1236"/>
                    </a:cubicBezTo>
                    <a:cubicBezTo>
                      <a:pt x="1277" y="1227"/>
                      <a:pt x="1277" y="1227"/>
                      <a:pt x="1277" y="1227"/>
                    </a:cubicBezTo>
                    <a:cubicBezTo>
                      <a:pt x="1269" y="1231"/>
                      <a:pt x="1269" y="1231"/>
                      <a:pt x="1269" y="1231"/>
                    </a:cubicBezTo>
                    <a:cubicBezTo>
                      <a:pt x="1267" y="1242"/>
                      <a:pt x="1267" y="1242"/>
                      <a:pt x="1267" y="1242"/>
                    </a:cubicBezTo>
                    <a:cubicBezTo>
                      <a:pt x="1245" y="1250"/>
                      <a:pt x="1245" y="1250"/>
                      <a:pt x="1245" y="1250"/>
                    </a:cubicBezTo>
                    <a:cubicBezTo>
                      <a:pt x="1234" y="1250"/>
                      <a:pt x="1234" y="1250"/>
                      <a:pt x="1234" y="1250"/>
                    </a:cubicBezTo>
                    <a:cubicBezTo>
                      <a:pt x="1230" y="1262"/>
                      <a:pt x="1230" y="1262"/>
                      <a:pt x="1230" y="1262"/>
                    </a:cubicBezTo>
                    <a:cubicBezTo>
                      <a:pt x="1223" y="1272"/>
                      <a:pt x="1223" y="1272"/>
                      <a:pt x="1223" y="1272"/>
                    </a:cubicBezTo>
                    <a:cubicBezTo>
                      <a:pt x="1209" y="1273"/>
                      <a:pt x="1209" y="1273"/>
                      <a:pt x="1209" y="1273"/>
                    </a:cubicBezTo>
                    <a:cubicBezTo>
                      <a:pt x="1193" y="1257"/>
                      <a:pt x="1193" y="1257"/>
                      <a:pt x="1193" y="1257"/>
                    </a:cubicBezTo>
                    <a:cubicBezTo>
                      <a:pt x="1191" y="1224"/>
                      <a:pt x="1191" y="1224"/>
                      <a:pt x="1191" y="1224"/>
                    </a:cubicBezTo>
                    <a:cubicBezTo>
                      <a:pt x="1193" y="1204"/>
                      <a:pt x="1193" y="1204"/>
                      <a:pt x="1193" y="1204"/>
                    </a:cubicBezTo>
                    <a:cubicBezTo>
                      <a:pt x="1193" y="1185"/>
                      <a:pt x="1193" y="1185"/>
                      <a:pt x="1193" y="1185"/>
                    </a:cubicBezTo>
                    <a:cubicBezTo>
                      <a:pt x="1196" y="1169"/>
                      <a:pt x="1196" y="1169"/>
                      <a:pt x="1196" y="1169"/>
                    </a:cubicBezTo>
                    <a:cubicBezTo>
                      <a:pt x="1196" y="1152"/>
                      <a:pt x="1196" y="1152"/>
                      <a:pt x="1196" y="1152"/>
                    </a:cubicBezTo>
                    <a:cubicBezTo>
                      <a:pt x="1184" y="1147"/>
                      <a:pt x="1184" y="1147"/>
                      <a:pt x="1184" y="1147"/>
                    </a:cubicBezTo>
                    <a:cubicBezTo>
                      <a:pt x="1176" y="1145"/>
                      <a:pt x="1176" y="1145"/>
                      <a:pt x="1176" y="1145"/>
                    </a:cubicBezTo>
                    <a:cubicBezTo>
                      <a:pt x="1175" y="1137"/>
                      <a:pt x="1175" y="1137"/>
                      <a:pt x="1175" y="1137"/>
                    </a:cubicBezTo>
                    <a:cubicBezTo>
                      <a:pt x="1171" y="1128"/>
                      <a:pt x="1171" y="1128"/>
                      <a:pt x="1171" y="1128"/>
                    </a:cubicBezTo>
                    <a:cubicBezTo>
                      <a:pt x="1163" y="1120"/>
                      <a:pt x="1163" y="1120"/>
                      <a:pt x="1163" y="1120"/>
                    </a:cubicBezTo>
                    <a:cubicBezTo>
                      <a:pt x="1163" y="1111"/>
                      <a:pt x="1163" y="1111"/>
                      <a:pt x="1163" y="1111"/>
                    </a:cubicBezTo>
                    <a:cubicBezTo>
                      <a:pt x="1168" y="1106"/>
                      <a:pt x="1168" y="1106"/>
                      <a:pt x="1168" y="1106"/>
                    </a:cubicBezTo>
                    <a:cubicBezTo>
                      <a:pt x="1170" y="1094"/>
                      <a:pt x="1170" y="1094"/>
                      <a:pt x="1170" y="1094"/>
                    </a:cubicBezTo>
                    <a:cubicBezTo>
                      <a:pt x="1162" y="1086"/>
                      <a:pt x="1162" y="1086"/>
                      <a:pt x="1162" y="1086"/>
                    </a:cubicBezTo>
                    <a:cubicBezTo>
                      <a:pt x="1153" y="1086"/>
                      <a:pt x="1153" y="1086"/>
                      <a:pt x="1153" y="1086"/>
                    </a:cubicBezTo>
                    <a:cubicBezTo>
                      <a:pt x="1143" y="1081"/>
                      <a:pt x="1143" y="1081"/>
                      <a:pt x="1143" y="1081"/>
                    </a:cubicBezTo>
                    <a:cubicBezTo>
                      <a:pt x="1143" y="1072"/>
                      <a:pt x="1143" y="1072"/>
                      <a:pt x="1143" y="1072"/>
                    </a:cubicBezTo>
                    <a:cubicBezTo>
                      <a:pt x="1147" y="1068"/>
                      <a:pt x="1147" y="1068"/>
                      <a:pt x="1147" y="1068"/>
                    </a:cubicBezTo>
                    <a:cubicBezTo>
                      <a:pt x="1142" y="1063"/>
                      <a:pt x="1142" y="1063"/>
                      <a:pt x="1142" y="1063"/>
                    </a:cubicBezTo>
                    <a:cubicBezTo>
                      <a:pt x="1138" y="1048"/>
                      <a:pt x="1138" y="1048"/>
                      <a:pt x="1138" y="1048"/>
                    </a:cubicBezTo>
                    <a:cubicBezTo>
                      <a:pt x="1130" y="1033"/>
                      <a:pt x="1130" y="1033"/>
                      <a:pt x="1130" y="1033"/>
                    </a:cubicBezTo>
                    <a:cubicBezTo>
                      <a:pt x="1120" y="1026"/>
                      <a:pt x="1120" y="1026"/>
                      <a:pt x="1120" y="1026"/>
                    </a:cubicBezTo>
                    <a:cubicBezTo>
                      <a:pt x="1109" y="1030"/>
                      <a:pt x="1109" y="1030"/>
                      <a:pt x="1109" y="1030"/>
                    </a:cubicBezTo>
                    <a:cubicBezTo>
                      <a:pt x="1098" y="1030"/>
                      <a:pt x="1098" y="1030"/>
                      <a:pt x="1098" y="1030"/>
                    </a:cubicBezTo>
                    <a:cubicBezTo>
                      <a:pt x="1098" y="1018"/>
                      <a:pt x="1098" y="1018"/>
                      <a:pt x="1098" y="1018"/>
                    </a:cubicBezTo>
                    <a:cubicBezTo>
                      <a:pt x="1107" y="1015"/>
                      <a:pt x="1107" y="1015"/>
                      <a:pt x="1107" y="1015"/>
                    </a:cubicBezTo>
                    <a:cubicBezTo>
                      <a:pt x="1107" y="1007"/>
                      <a:pt x="1107" y="1007"/>
                      <a:pt x="1107" y="1007"/>
                    </a:cubicBezTo>
                    <a:cubicBezTo>
                      <a:pt x="1098" y="997"/>
                      <a:pt x="1098" y="997"/>
                      <a:pt x="1098" y="997"/>
                    </a:cubicBezTo>
                    <a:cubicBezTo>
                      <a:pt x="1098" y="997"/>
                      <a:pt x="1098" y="997"/>
                      <a:pt x="1098" y="997"/>
                    </a:cubicBezTo>
                    <a:moveTo>
                      <a:pt x="873" y="228"/>
                    </a:moveTo>
                    <a:cubicBezTo>
                      <a:pt x="871" y="232"/>
                      <a:pt x="871" y="232"/>
                      <a:pt x="871" y="232"/>
                    </a:cubicBezTo>
                    <a:cubicBezTo>
                      <a:pt x="876" y="235"/>
                      <a:pt x="876" y="235"/>
                      <a:pt x="876" y="235"/>
                    </a:cubicBezTo>
                    <a:cubicBezTo>
                      <a:pt x="879" y="231"/>
                      <a:pt x="879" y="231"/>
                      <a:pt x="879" y="231"/>
                    </a:cubicBezTo>
                    <a:cubicBezTo>
                      <a:pt x="873" y="228"/>
                      <a:pt x="873" y="228"/>
                      <a:pt x="873" y="228"/>
                    </a:cubicBezTo>
                    <a:moveTo>
                      <a:pt x="847" y="174"/>
                    </a:moveTo>
                    <a:cubicBezTo>
                      <a:pt x="841" y="178"/>
                      <a:pt x="841" y="178"/>
                      <a:pt x="841" y="178"/>
                    </a:cubicBezTo>
                    <a:cubicBezTo>
                      <a:pt x="850" y="182"/>
                      <a:pt x="850" y="182"/>
                      <a:pt x="850" y="182"/>
                    </a:cubicBezTo>
                    <a:cubicBezTo>
                      <a:pt x="856" y="186"/>
                      <a:pt x="856" y="186"/>
                      <a:pt x="856" y="186"/>
                    </a:cubicBezTo>
                    <a:cubicBezTo>
                      <a:pt x="862" y="185"/>
                      <a:pt x="862" y="185"/>
                      <a:pt x="862" y="185"/>
                    </a:cubicBezTo>
                    <a:cubicBezTo>
                      <a:pt x="861" y="177"/>
                      <a:pt x="861" y="177"/>
                      <a:pt x="861" y="177"/>
                    </a:cubicBezTo>
                    <a:cubicBezTo>
                      <a:pt x="854" y="179"/>
                      <a:pt x="854" y="179"/>
                      <a:pt x="854" y="179"/>
                    </a:cubicBezTo>
                    <a:cubicBezTo>
                      <a:pt x="847" y="174"/>
                      <a:pt x="847" y="174"/>
                      <a:pt x="847" y="174"/>
                    </a:cubicBezTo>
                    <a:moveTo>
                      <a:pt x="788" y="145"/>
                    </a:moveTo>
                    <a:cubicBezTo>
                      <a:pt x="788" y="136"/>
                      <a:pt x="788" y="136"/>
                      <a:pt x="788" y="136"/>
                    </a:cubicBezTo>
                    <a:cubicBezTo>
                      <a:pt x="789" y="121"/>
                      <a:pt x="789" y="121"/>
                      <a:pt x="789" y="121"/>
                    </a:cubicBezTo>
                    <a:cubicBezTo>
                      <a:pt x="784" y="113"/>
                      <a:pt x="784" y="113"/>
                      <a:pt x="784" y="113"/>
                    </a:cubicBezTo>
                    <a:cubicBezTo>
                      <a:pt x="778" y="113"/>
                      <a:pt x="778" y="113"/>
                      <a:pt x="778" y="113"/>
                    </a:cubicBezTo>
                    <a:cubicBezTo>
                      <a:pt x="770" y="123"/>
                      <a:pt x="770" y="123"/>
                      <a:pt x="770" y="123"/>
                    </a:cubicBezTo>
                    <a:cubicBezTo>
                      <a:pt x="770" y="133"/>
                      <a:pt x="770" y="133"/>
                      <a:pt x="770" y="133"/>
                    </a:cubicBezTo>
                    <a:cubicBezTo>
                      <a:pt x="767" y="139"/>
                      <a:pt x="767" y="139"/>
                      <a:pt x="767" y="139"/>
                    </a:cubicBezTo>
                    <a:cubicBezTo>
                      <a:pt x="769" y="155"/>
                      <a:pt x="769" y="155"/>
                      <a:pt x="769" y="155"/>
                    </a:cubicBezTo>
                    <a:cubicBezTo>
                      <a:pt x="762" y="162"/>
                      <a:pt x="762" y="162"/>
                      <a:pt x="762" y="162"/>
                    </a:cubicBezTo>
                    <a:cubicBezTo>
                      <a:pt x="763" y="179"/>
                      <a:pt x="763" y="179"/>
                      <a:pt x="763" y="179"/>
                    </a:cubicBezTo>
                    <a:cubicBezTo>
                      <a:pt x="759" y="192"/>
                      <a:pt x="759" y="192"/>
                      <a:pt x="759" y="192"/>
                    </a:cubicBezTo>
                    <a:cubicBezTo>
                      <a:pt x="756" y="206"/>
                      <a:pt x="756" y="206"/>
                      <a:pt x="756" y="206"/>
                    </a:cubicBezTo>
                    <a:cubicBezTo>
                      <a:pt x="761" y="209"/>
                      <a:pt x="761" y="209"/>
                      <a:pt x="761" y="209"/>
                    </a:cubicBezTo>
                    <a:cubicBezTo>
                      <a:pt x="773" y="200"/>
                      <a:pt x="773" y="200"/>
                      <a:pt x="773" y="200"/>
                    </a:cubicBezTo>
                    <a:cubicBezTo>
                      <a:pt x="780" y="196"/>
                      <a:pt x="780" y="196"/>
                      <a:pt x="780" y="196"/>
                    </a:cubicBezTo>
                    <a:cubicBezTo>
                      <a:pt x="795" y="188"/>
                      <a:pt x="795" y="188"/>
                      <a:pt x="795" y="188"/>
                    </a:cubicBezTo>
                    <a:cubicBezTo>
                      <a:pt x="807" y="187"/>
                      <a:pt x="807" y="187"/>
                      <a:pt x="807" y="187"/>
                    </a:cubicBezTo>
                    <a:cubicBezTo>
                      <a:pt x="822" y="176"/>
                      <a:pt x="822" y="176"/>
                      <a:pt x="822" y="176"/>
                    </a:cubicBezTo>
                    <a:cubicBezTo>
                      <a:pt x="829" y="162"/>
                      <a:pt x="829" y="162"/>
                      <a:pt x="829" y="162"/>
                    </a:cubicBezTo>
                    <a:cubicBezTo>
                      <a:pt x="824" y="150"/>
                      <a:pt x="824" y="150"/>
                      <a:pt x="824" y="150"/>
                    </a:cubicBezTo>
                    <a:cubicBezTo>
                      <a:pt x="819" y="140"/>
                      <a:pt x="819" y="140"/>
                      <a:pt x="819" y="140"/>
                    </a:cubicBezTo>
                    <a:cubicBezTo>
                      <a:pt x="812" y="143"/>
                      <a:pt x="812" y="143"/>
                      <a:pt x="812" y="143"/>
                    </a:cubicBezTo>
                    <a:cubicBezTo>
                      <a:pt x="804" y="131"/>
                      <a:pt x="804" y="131"/>
                      <a:pt x="804" y="131"/>
                    </a:cubicBezTo>
                    <a:cubicBezTo>
                      <a:pt x="799" y="125"/>
                      <a:pt x="799" y="125"/>
                      <a:pt x="799" y="125"/>
                    </a:cubicBezTo>
                    <a:cubicBezTo>
                      <a:pt x="792" y="133"/>
                      <a:pt x="792" y="133"/>
                      <a:pt x="792" y="133"/>
                    </a:cubicBezTo>
                    <a:cubicBezTo>
                      <a:pt x="788" y="145"/>
                      <a:pt x="788" y="145"/>
                      <a:pt x="788" y="145"/>
                    </a:cubicBezTo>
                    <a:moveTo>
                      <a:pt x="734" y="80"/>
                    </a:moveTo>
                    <a:cubicBezTo>
                      <a:pt x="728" y="87"/>
                      <a:pt x="728" y="87"/>
                      <a:pt x="728" y="87"/>
                    </a:cubicBezTo>
                    <a:cubicBezTo>
                      <a:pt x="723" y="96"/>
                      <a:pt x="723" y="96"/>
                      <a:pt x="723" y="96"/>
                    </a:cubicBezTo>
                    <a:cubicBezTo>
                      <a:pt x="719" y="94"/>
                      <a:pt x="719" y="94"/>
                      <a:pt x="719" y="94"/>
                    </a:cubicBezTo>
                    <a:cubicBezTo>
                      <a:pt x="722" y="82"/>
                      <a:pt x="722" y="82"/>
                      <a:pt x="722" y="82"/>
                    </a:cubicBezTo>
                    <a:cubicBezTo>
                      <a:pt x="722" y="70"/>
                      <a:pt x="722" y="70"/>
                      <a:pt x="722" y="70"/>
                    </a:cubicBezTo>
                    <a:cubicBezTo>
                      <a:pt x="709" y="74"/>
                      <a:pt x="709" y="74"/>
                      <a:pt x="709" y="74"/>
                    </a:cubicBezTo>
                    <a:cubicBezTo>
                      <a:pt x="709" y="74"/>
                      <a:pt x="701" y="76"/>
                      <a:pt x="699" y="77"/>
                    </a:cubicBezTo>
                    <a:cubicBezTo>
                      <a:pt x="697" y="78"/>
                      <a:pt x="688" y="81"/>
                      <a:pt x="688" y="81"/>
                    </a:cubicBezTo>
                    <a:cubicBezTo>
                      <a:pt x="684" y="90"/>
                      <a:pt x="684" y="90"/>
                      <a:pt x="684" y="90"/>
                    </a:cubicBezTo>
                    <a:cubicBezTo>
                      <a:pt x="682" y="97"/>
                      <a:pt x="682" y="97"/>
                      <a:pt x="682" y="97"/>
                    </a:cubicBezTo>
                    <a:cubicBezTo>
                      <a:pt x="676" y="104"/>
                      <a:pt x="676" y="104"/>
                      <a:pt x="676" y="104"/>
                    </a:cubicBezTo>
                    <a:cubicBezTo>
                      <a:pt x="678" y="112"/>
                      <a:pt x="678" y="112"/>
                      <a:pt x="678" y="112"/>
                    </a:cubicBezTo>
                    <a:cubicBezTo>
                      <a:pt x="668" y="120"/>
                      <a:pt x="668" y="120"/>
                      <a:pt x="668" y="120"/>
                    </a:cubicBezTo>
                    <a:cubicBezTo>
                      <a:pt x="672" y="124"/>
                      <a:pt x="672" y="124"/>
                      <a:pt x="672" y="124"/>
                    </a:cubicBezTo>
                    <a:cubicBezTo>
                      <a:pt x="680" y="122"/>
                      <a:pt x="680" y="122"/>
                      <a:pt x="680" y="122"/>
                    </a:cubicBezTo>
                    <a:cubicBezTo>
                      <a:pt x="686" y="130"/>
                      <a:pt x="686" y="130"/>
                      <a:pt x="686" y="130"/>
                    </a:cubicBezTo>
                    <a:cubicBezTo>
                      <a:pt x="686" y="138"/>
                      <a:pt x="686" y="138"/>
                      <a:pt x="686" y="138"/>
                    </a:cubicBezTo>
                    <a:cubicBezTo>
                      <a:pt x="692" y="145"/>
                      <a:pt x="692" y="145"/>
                      <a:pt x="692" y="145"/>
                    </a:cubicBezTo>
                    <a:cubicBezTo>
                      <a:pt x="706" y="146"/>
                      <a:pt x="706" y="146"/>
                      <a:pt x="706" y="146"/>
                    </a:cubicBezTo>
                    <a:cubicBezTo>
                      <a:pt x="708" y="154"/>
                      <a:pt x="708" y="154"/>
                      <a:pt x="708" y="154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22" y="156"/>
                      <a:pt x="722" y="156"/>
                      <a:pt x="722" y="156"/>
                    </a:cubicBezTo>
                    <a:cubicBezTo>
                      <a:pt x="735" y="160"/>
                      <a:pt x="735" y="160"/>
                      <a:pt x="735" y="160"/>
                    </a:cubicBezTo>
                    <a:cubicBezTo>
                      <a:pt x="748" y="154"/>
                      <a:pt x="748" y="154"/>
                      <a:pt x="748" y="154"/>
                    </a:cubicBezTo>
                    <a:cubicBezTo>
                      <a:pt x="754" y="146"/>
                      <a:pt x="754" y="146"/>
                      <a:pt x="754" y="146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41" y="125"/>
                      <a:pt x="741" y="125"/>
                      <a:pt x="741" y="125"/>
                    </a:cubicBezTo>
                    <a:cubicBezTo>
                      <a:pt x="748" y="121"/>
                      <a:pt x="748" y="121"/>
                      <a:pt x="748" y="121"/>
                    </a:cubicBezTo>
                    <a:cubicBezTo>
                      <a:pt x="750" y="111"/>
                      <a:pt x="750" y="111"/>
                      <a:pt x="750" y="111"/>
                    </a:cubicBezTo>
                    <a:cubicBezTo>
                      <a:pt x="747" y="99"/>
                      <a:pt x="747" y="99"/>
                      <a:pt x="747" y="99"/>
                    </a:cubicBezTo>
                    <a:cubicBezTo>
                      <a:pt x="748" y="88"/>
                      <a:pt x="748" y="88"/>
                      <a:pt x="748" y="88"/>
                    </a:cubicBezTo>
                    <a:cubicBezTo>
                      <a:pt x="734" y="80"/>
                      <a:pt x="734" y="80"/>
                      <a:pt x="734" y="80"/>
                    </a:cubicBezTo>
                    <a:cubicBezTo>
                      <a:pt x="734" y="80"/>
                      <a:pt x="734" y="80"/>
                      <a:pt x="734" y="80"/>
                    </a:cubicBezTo>
                    <a:moveTo>
                      <a:pt x="723" y="265"/>
                    </a:moveTo>
                    <a:cubicBezTo>
                      <a:pt x="717" y="272"/>
                      <a:pt x="717" y="272"/>
                      <a:pt x="717" y="272"/>
                    </a:cubicBezTo>
                    <a:cubicBezTo>
                      <a:pt x="709" y="274"/>
                      <a:pt x="709" y="274"/>
                      <a:pt x="709" y="274"/>
                    </a:cubicBezTo>
                    <a:cubicBezTo>
                      <a:pt x="716" y="280"/>
                      <a:pt x="716" y="280"/>
                      <a:pt x="716" y="280"/>
                    </a:cubicBezTo>
                    <a:cubicBezTo>
                      <a:pt x="723" y="272"/>
                      <a:pt x="723" y="272"/>
                      <a:pt x="723" y="272"/>
                    </a:cubicBezTo>
                    <a:cubicBezTo>
                      <a:pt x="723" y="265"/>
                      <a:pt x="723" y="265"/>
                      <a:pt x="723" y="265"/>
                    </a:cubicBezTo>
                    <a:moveTo>
                      <a:pt x="622" y="263"/>
                    </a:moveTo>
                    <a:cubicBezTo>
                      <a:pt x="619" y="267"/>
                      <a:pt x="619" y="267"/>
                      <a:pt x="619" y="267"/>
                    </a:cubicBezTo>
                    <a:cubicBezTo>
                      <a:pt x="623" y="271"/>
                      <a:pt x="623" y="271"/>
                      <a:pt x="623" y="271"/>
                    </a:cubicBezTo>
                    <a:cubicBezTo>
                      <a:pt x="628" y="263"/>
                      <a:pt x="628" y="263"/>
                      <a:pt x="628" y="263"/>
                    </a:cubicBezTo>
                    <a:cubicBezTo>
                      <a:pt x="622" y="263"/>
                      <a:pt x="622" y="263"/>
                      <a:pt x="622" y="263"/>
                    </a:cubicBezTo>
                    <a:moveTo>
                      <a:pt x="559" y="428"/>
                    </a:moveTo>
                    <a:cubicBezTo>
                      <a:pt x="552" y="432"/>
                      <a:pt x="552" y="432"/>
                      <a:pt x="552" y="432"/>
                    </a:cubicBezTo>
                    <a:cubicBezTo>
                      <a:pt x="552" y="432"/>
                      <a:pt x="555" y="441"/>
                      <a:pt x="555" y="440"/>
                    </a:cubicBezTo>
                    <a:cubicBezTo>
                      <a:pt x="555" y="439"/>
                      <a:pt x="561" y="437"/>
                      <a:pt x="561" y="437"/>
                    </a:cubicBezTo>
                    <a:cubicBezTo>
                      <a:pt x="559" y="428"/>
                      <a:pt x="559" y="428"/>
                      <a:pt x="559" y="428"/>
                    </a:cubicBezTo>
                    <a:moveTo>
                      <a:pt x="507" y="374"/>
                    </a:moveTo>
                    <a:cubicBezTo>
                      <a:pt x="501" y="379"/>
                      <a:pt x="501" y="379"/>
                      <a:pt x="501" y="379"/>
                    </a:cubicBezTo>
                    <a:cubicBezTo>
                      <a:pt x="504" y="387"/>
                      <a:pt x="504" y="387"/>
                      <a:pt x="504" y="387"/>
                    </a:cubicBezTo>
                    <a:cubicBezTo>
                      <a:pt x="510" y="385"/>
                      <a:pt x="510" y="385"/>
                      <a:pt x="510" y="385"/>
                    </a:cubicBezTo>
                    <a:cubicBezTo>
                      <a:pt x="507" y="374"/>
                      <a:pt x="507" y="374"/>
                      <a:pt x="507" y="374"/>
                    </a:cubicBezTo>
                    <a:moveTo>
                      <a:pt x="505" y="453"/>
                    </a:moveTo>
                    <a:cubicBezTo>
                      <a:pt x="504" y="460"/>
                      <a:pt x="504" y="460"/>
                      <a:pt x="504" y="460"/>
                    </a:cubicBezTo>
                    <a:cubicBezTo>
                      <a:pt x="514" y="460"/>
                      <a:pt x="514" y="460"/>
                      <a:pt x="514" y="460"/>
                    </a:cubicBezTo>
                    <a:cubicBezTo>
                      <a:pt x="519" y="465"/>
                      <a:pt x="519" y="465"/>
                      <a:pt x="519" y="465"/>
                    </a:cubicBezTo>
                    <a:cubicBezTo>
                      <a:pt x="520" y="456"/>
                      <a:pt x="520" y="456"/>
                      <a:pt x="520" y="456"/>
                    </a:cubicBezTo>
                    <a:cubicBezTo>
                      <a:pt x="514" y="455"/>
                      <a:pt x="514" y="455"/>
                      <a:pt x="514" y="455"/>
                    </a:cubicBezTo>
                    <a:cubicBezTo>
                      <a:pt x="505" y="453"/>
                      <a:pt x="505" y="453"/>
                      <a:pt x="505" y="453"/>
                    </a:cubicBezTo>
                    <a:cubicBezTo>
                      <a:pt x="505" y="453"/>
                      <a:pt x="505" y="453"/>
                      <a:pt x="505" y="453"/>
                    </a:cubicBezTo>
                    <a:moveTo>
                      <a:pt x="470" y="94"/>
                    </a:moveTo>
                    <a:cubicBezTo>
                      <a:pt x="466" y="98"/>
                      <a:pt x="466" y="98"/>
                      <a:pt x="466" y="98"/>
                    </a:cubicBezTo>
                    <a:cubicBezTo>
                      <a:pt x="470" y="100"/>
                      <a:pt x="470" y="100"/>
                      <a:pt x="470" y="100"/>
                    </a:cubicBezTo>
                    <a:cubicBezTo>
                      <a:pt x="477" y="105"/>
                      <a:pt x="477" y="105"/>
                      <a:pt x="477" y="105"/>
                    </a:cubicBezTo>
                    <a:cubicBezTo>
                      <a:pt x="479" y="99"/>
                      <a:pt x="479" y="99"/>
                      <a:pt x="479" y="99"/>
                    </a:cubicBezTo>
                    <a:cubicBezTo>
                      <a:pt x="470" y="94"/>
                      <a:pt x="470" y="94"/>
                      <a:pt x="470" y="94"/>
                    </a:cubicBezTo>
                    <a:moveTo>
                      <a:pt x="433" y="516"/>
                    </a:moveTo>
                    <a:cubicBezTo>
                      <a:pt x="429" y="522"/>
                      <a:pt x="429" y="522"/>
                      <a:pt x="429" y="522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5" y="534"/>
                      <a:pt x="435" y="534"/>
                      <a:pt x="435" y="534"/>
                    </a:cubicBez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44" y="520"/>
                      <a:pt x="444" y="520"/>
                      <a:pt x="444" y="520"/>
                    </a:cubicBezTo>
                    <a:cubicBezTo>
                      <a:pt x="438" y="514"/>
                      <a:pt x="438" y="514"/>
                      <a:pt x="438" y="514"/>
                    </a:cubicBezTo>
                    <a:cubicBezTo>
                      <a:pt x="433" y="516"/>
                      <a:pt x="433" y="516"/>
                      <a:pt x="433" y="516"/>
                    </a:cubicBezTo>
                    <a:moveTo>
                      <a:pt x="521" y="16"/>
                    </a:moveTo>
                    <a:cubicBezTo>
                      <a:pt x="516" y="17"/>
                      <a:pt x="516" y="17"/>
                      <a:pt x="516" y="17"/>
                    </a:cubicBezTo>
                    <a:cubicBezTo>
                      <a:pt x="512" y="20"/>
                      <a:pt x="512" y="20"/>
                      <a:pt x="512" y="20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24" y="23"/>
                      <a:pt x="524" y="23"/>
                      <a:pt x="524" y="23"/>
                    </a:cubicBezTo>
                    <a:cubicBezTo>
                      <a:pt x="528" y="19"/>
                      <a:pt x="528" y="19"/>
                      <a:pt x="528" y="19"/>
                    </a:cubicBezTo>
                    <a:cubicBezTo>
                      <a:pt x="521" y="16"/>
                      <a:pt x="521" y="16"/>
                      <a:pt x="521" y="16"/>
                    </a:cubicBezTo>
                    <a:moveTo>
                      <a:pt x="635" y="6"/>
                    </a:moveTo>
                    <a:cubicBezTo>
                      <a:pt x="631" y="11"/>
                      <a:pt x="631" y="11"/>
                      <a:pt x="631" y="11"/>
                    </a:cubicBezTo>
                    <a:cubicBezTo>
                      <a:pt x="634" y="14"/>
                      <a:pt x="634" y="14"/>
                      <a:pt x="634" y="14"/>
                    </a:cubicBezTo>
                    <a:cubicBezTo>
                      <a:pt x="638" y="18"/>
                      <a:pt x="638" y="18"/>
                      <a:pt x="638" y="18"/>
                    </a:cubicBezTo>
                    <a:cubicBezTo>
                      <a:pt x="646" y="11"/>
                      <a:pt x="646" y="11"/>
                      <a:pt x="646" y="11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35" y="6"/>
                      <a:pt x="635" y="6"/>
                      <a:pt x="635" y="6"/>
                    </a:cubicBezTo>
                    <a:moveTo>
                      <a:pt x="683" y="0"/>
                    </a:moveTo>
                    <a:cubicBezTo>
                      <a:pt x="682" y="10"/>
                      <a:pt x="682" y="10"/>
                      <a:pt x="682" y="10"/>
                    </a:cubicBezTo>
                    <a:cubicBezTo>
                      <a:pt x="673" y="14"/>
                      <a:pt x="673" y="14"/>
                      <a:pt x="673" y="14"/>
                    </a:cubicBezTo>
                    <a:cubicBezTo>
                      <a:pt x="659" y="23"/>
                      <a:pt x="659" y="23"/>
                      <a:pt x="659" y="23"/>
                    </a:cubicBezTo>
                    <a:cubicBezTo>
                      <a:pt x="659" y="35"/>
                      <a:pt x="659" y="35"/>
                      <a:pt x="659" y="35"/>
                    </a:cubicBezTo>
                    <a:cubicBezTo>
                      <a:pt x="665" y="41"/>
                      <a:pt x="665" y="41"/>
                      <a:pt x="665" y="41"/>
                    </a:cubicBezTo>
                    <a:cubicBezTo>
                      <a:pt x="657" y="48"/>
                      <a:pt x="657" y="48"/>
                      <a:pt x="657" y="48"/>
                    </a:cubicBezTo>
                    <a:cubicBezTo>
                      <a:pt x="653" y="57"/>
                      <a:pt x="653" y="57"/>
                      <a:pt x="653" y="57"/>
                    </a:cubicBezTo>
                    <a:cubicBezTo>
                      <a:pt x="659" y="66"/>
                      <a:pt x="659" y="66"/>
                      <a:pt x="659" y="66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73" y="85"/>
                      <a:pt x="673" y="85"/>
                      <a:pt x="673" y="85"/>
                    </a:cubicBezTo>
                    <a:cubicBezTo>
                      <a:pt x="684" y="75"/>
                      <a:pt x="684" y="75"/>
                      <a:pt x="684" y="75"/>
                    </a:cubicBezTo>
                    <a:cubicBezTo>
                      <a:pt x="691" y="75"/>
                      <a:pt x="691" y="75"/>
                      <a:pt x="691" y="75"/>
                    </a:cubicBezTo>
                    <a:cubicBezTo>
                      <a:pt x="701" y="69"/>
                      <a:pt x="701" y="69"/>
                      <a:pt x="701" y="69"/>
                    </a:cubicBezTo>
                    <a:cubicBezTo>
                      <a:pt x="714" y="65"/>
                      <a:pt x="714" y="65"/>
                      <a:pt x="714" y="65"/>
                    </a:cubicBezTo>
                    <a:cubicBezTo>
                      <a:pt x="710" y="53"/>
                      <a:pt x="710" y="53"/>
                      <a:pt x="710" y="53"/>
                    </a:cubicBezTo>
                    <a:cubicBezTo>
                      <a:pt x="710" y="38"/>
                      <a:pt x="710" y="38"/>
                      <a:pt x="710" y="38"/>
                    </a:cubicBezTo>
                    <a:cubicBezTo>
                      <a:pt x="718" y="32"/>
                      <a:pt x="718" y="32"/>
                      <a:pt x="718" y="32"/>
                    </a:cubicBezTo>
                    <a:cubicBezTo>
                      <a:pt x="711" y="25"/>
                      <a:pt x="711" y="25"/>
                      <a:pt x="711" y="25"/>
                    </a:cubicBezTo>
                    <a:cubicBezTo>
                      <a:pt x="699" y="13"/>
                      <a:pt x="699" y="13"/>
                      <a:pt x="699" y="13"/>
                    </a:cubicBezTo>
                    <a:cubicBezTo>
                      <a:pt x="694" y="3"/>
                      <a:pt x="694" y="3"/>
                      <a:pt x="694" y="3"/>
                    </a:cubicBezTo>
                    <a:cubicBezTo>
                      <a:pt x="683" y="0"/>
                      <a:pt x="683" y="0"/>
                      <a:pt x="683" y="0"/>
                    </a:cubicBezTo>
                    <a:moveTo>
                      <a:pt x="654" y="83"/>
                    </a:moveTo>
                    <a:cubicBezTo>
                      <a:pt x="645" y="82"/>
                      <a:pt x="645" y="82"/>
                      <a:pt x="645" y="82"/>
                    </a:cubicBezTo>
                    <a:cubicBezTo>
                      <a:pt x="647" y="93"/>
                      <a:pt x="647" y="93"/>
                      <a:pt x="647" y="93"/>
                    </a:cubicBezTo>
                    <a:cubicBezTo>
                      <a:pt x="647" y="100"/>
                      <a:pt x="647" y="100"/>
                      <a:pt x="647" y="100"/>
                    </a:cubicBezTo>
                    <a:cubicBezTo>
                      <a:pt x="658" y="103"/>
                      <a:pt x="658" y="103"/>
                      <a:pt x="658" y="103"/>
                    </a:cubicBezTo>
                    <a:cubicBezTo>
                      <a:pt x="662" y="107"/>
                      <a:pt x="662" y="107"/>
                      <a:pt x="662" y="107"/>
                    </a:cubicBezTo>
                    <a:cubicBezTo>
                      <a:pt x="669" y="100"/>
                      <a:pt x="669" y="100"/>
                      <a:pt x="669" y="10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66" y="86"/>
                      <a:pt x="666" y="86"/>
                      <a:pt x="666" y="86"/>
                    </a:cubicBezTo>
                    <a:cubicBezTo>
                      <a:pt x="654" y="83"/>
                      <a:pt x="654" y="83"/>
                      <a:pt x="654" y="83"/>
                    </a:cubicBezTo>
                    <a:moveTo>
                      <a:pt x="520" y="339"/>
                    </a:moveTo>
                    <a:cubicBezTo>
                      <a:pt x="517" y="342"/>
                      <a:pt x="517" y="342"/>
                      <a:pt x="517" y="342"/>
                    </a:cubicBezTo>
                    <a:cubicBezTo>
                      <a:pt x="521" y="346"/>
                      <a:pt x="521" y="346"/>
                      <a:pt x="521" y="346"/>
                    </a:cubicBezTo>
                    <a:cubicBezTo>
                      <a:pt x="528" y="344"/>
                      <a:pt x="528" y="344"/>
                      <a:pt x="528" y="344"/>
                    </a:cubicBezTo>
                    <a:cubicBezTo>
                      <a:pt x="520" y="339"/>
                      <a:pt x="520" y="339"/>
                      <a:pt x="520" y="339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AD266274-C718-4438-A8AA-443D608805A1}"/>
                  </a:ext>
                </a:extLst>
              </p:cNvPr>
              <p:cNvGrpSpPr/>
              <p:nvPr/>
            </p:nvGrpSpPr>
            <p:grpSpPr>
              <a:xfrm>
                <a:off x="10403005" y="4365164"/>
                <a:ext cx="4187825" cy="5316538"/>
                <a:chOff x="5703888" y="654051"/>
                <a:chExt cx="4187825" cy="5316538"/>
              </a:xfrm>
              <a:solidFill>
                <a:srgbClr val="64ADEF"/>
              </a:solidFill>
            </p:grpSpPr>
            <p:sp>
              <p:nvSpPr>
                <p:cNvPr id="63" name="Freeform 37">
                  <a:extLst>
                    <a:ext uri="{FF2B5EF4-FFF2-40B4-BE49-F238E27FC236}">
                      <a16:creationId xmlns:a16="http://schemas.microsoft.com/office/drawing/2014/main" id="{059531D4-6978-4D74-92A3-C3CAFB424E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5163" y="898526"/>
                  <a:ext cx="4146550" cy="4032250"/>
                </a:xfrm>
                <a:custGeom>
                  <a:avLst/>
                  <a:gdLst>
                    <a:gd name="T0" fmla="*/ 1753 w 1797"/>
                    <a:gd name="T1" fmla="*/ 1688 h 1746"/>
                    <a:gd name="T2" fmla="*/ 1753 w 1797"/>
                    <a:gd name="T3" fmla="*/ 1695 h 1746"/>
                    <a:gd name="T4" fmla="*/ 1761 w 1797"/>
                    <a:gd name="T5" fmla="*/ 1646 h 1746"/>
                    <a:gd name="T6" fmla="*/ 1762 w 1797"/>
                    <a:gd name="T7" fmla="*/ 1602 h 1746"/>
                    <a:gd name="T8" fmla="*/ 1791 w 1797"/>
                    <a:gd name="T9" fmla="*/ 1498 h 1746"/>
                    <a:gd name="T10" fmla="*/ 1793 w 1797"/>
                    <a:gd name="T11" fmla="*/ 1528 h 1746"/>
                    <a:gd name="T12" fmla="*/ 1092 w 1797"/>
                    <a:gd name="T13" fmla="*/ 1452 h 1746"/>
                    <a:gd name="T14" fmla="*/ 1111 w 1797"/>
                    <a:gd name="T15" fmla="*/ 1453 h 1746"/>
                    <a:gd name="T16" fmla="*/ 1797 w 1797"/>
                    <a:gd name="T17" fmla="*/ 1428 h 1746"/>
                    <a:gd name="T18" fmla="*/ 1253 w 1797"/>
                    <a:gd name="T19" fmla="*/ 1385 h 1746"/>
                    <a:gd name="T20" fmla="*/ 1277 w 1797"/>
                    <a:gd name="T21" fmla="*/ 1401 h 1746"/>
                    <a:gd name="T22" fmla="*/ 1280 w 1797"/>
                    <a:gd name="T23" fmla="*/ 1441 h 1746"/>
                    <a:gd name="T24" fmla="*/ 1344 w 1797"/>
                    <a:gd name="T25" fmla="*/ 1507 h 1746"/>
                    <a:gd name="T26" fmla="*/ 1420 w 1797"/>
                    <a:gd name="T27" fmla="*/ 1580 h 1746"/>
                    <a:gd name="T28" fmla="*/ 1495 w 1797"/>
                    <a:gd name="T29" fmla="*/ 1669 h 1746"/>
                    <a:gd name="T30" fmla="*/ 1552 w 1797"/>
                    <a:gd name="T31" fmla="*/ 1738 h 1746"/>
                    <a:gd name="T32" fmla="*/ 1552 w 1797"/>
                    <a:gd name="T33" fmla="*/ 1692 h 1746"/>
                    <a:gd name="T34" fmla="*/ 1592 w 1797"/>
                    <a:gd name="T35" fmla="*/ 1692 h 1746"/>
                    <a:gd name="T36" fmla="*/ 1549 w 1797"/>
                    <a:gd name="T37" fmla="*/ 1679 h 1746"/>
                    <a:gd name="T38" fmla="*/ 1489 w 1797"/>
                    <a:gd name="T39" fmla="*/ 1641 h 1746"/>
                    <a:gd name="T40" fmla="*/ 1481 w 1797"/>
                    <a:gd name="T41" fmla="*/ 1613 h 1746"/>
                    <a:gd name="T42" fmla="*/ 1463 w 1797"/>
                    <a:gd name="T43" fmla="*/ 1587 h 1746"/>
                    <a:gd name="T44" fmla="*/ 1489 w 1797"/>
                    <a:gd name="T45" fmla="*/ 1549 h 1746"/>
                    <a:gd name="T46" fmla="*/ 1423 w 1797"/>
                    <a:gd name="T47" fmla="*/ 1502 h 1746"/>
                    <a:gd name="T48" fmla="*/ 1336 w 1797"/>
                    <a:gd name="T49" fmla="*/ 1442 h 1746"/>
                    <a:gd name="T50" fmla="*/ 1281 w 1797"/>
                    <a:gd name="T51" fmla="*/ 1395 h 1746"/>
                    <a:gd name="T52" fmla="*/ 1746 w 1797"/>
                    <a:gd name="T53" fmla="*/ 1246 h 1746"/>
                    <a:gd name="T54" fmla="*/ 1714 w 1797"/>
                    <a:gd name="T55" fmla="*/ 1164 h 1746"/>
                    <a:gd name="T56" fmla="*/ 1730 w 1797"/>
                    <a:gd name="T57" fmla="*/ 1203 h 1746"/>
                    <a:gd name="T58" fmla="*/ 1721 w 1797"/>
                    <a:gd name="T59" fmla="*/ 1152 h 1746"/>
                    <a:gd name="T60" fmla="*/ 9 w 1797"/>
                    <a:gd name="T61" fmla="*/ 775 h 1746"/>
                    <a:gd name="T62" fmla="*/ 1690 w 1797"/>
                    <a:gd name="T63" fmla="*/ 729 h 1746"/>
                    <a:gd name="T64" fmla="*/ 1708 w 1797"/>
                    <a:gd name="T65" fmla="*/ 727 h 1746"/>
                    <a:gd name="T66" fmla="*/ 1730 w 1797"/>
                    <a:gd name="T67" fmla="*/ 695 h 1746"/>
                    <a:gd name="T68" fmla="*/ 1463 w 1797"/>
                    <a:gd name="T69" fmla="*/ 690 h 1746"/>
                    <a:gd name="T70" fmla="*/ 1471 w 1797"/>
                    <a:gd name="T71" fmla="*/ 679 h 1746"/>
                    <a:gd name="T72" fmla="*/ 370 w 1797"/>
                    <a:gd name="T73" fmla="*/ 604 h 1746"/>
                    <a:gd name="T74" fmla="*/ 420 w 1797"/>
                    <a:gd name="T75" fmla="*/ 544 h 1746"/>
                    <a:gd name="T76" fmla="*/ 463 w 1797"/>
                    <a:gd name="T77" fmla="*/ 537 h 1746"/>
                    <a:gd name="T78" fmla="*/ 447 w 1797"/>
                    <a:gd name="T79" fmla="*/ 564 h 1746"/>
                    <a:gd name="T80" fmla="*/ 482 w 1797"/>
                    <a:gd name="T81" fmla="*/ 564 h 1746"/>
                    <a:gd name="T82" fmla="*/ 305 w 1797"/>
                    <a:gd name="T83" fmla="*/ 522 h 1746"/>
                    <a:gd name="T84" fmla="*/ 302 w 1797"/>
                    <a:gd name="T85" fmla="*/ 519 h 1746"/>
                    <a:gd name="T86" fmla="*/ 377 w 1797"/>
                    <a:gd name="T87" fmla="*/ 448 h 1746"/>
                    <a:gd name="T88" fmla="*/ 372 w 1797"/>
                    <a:gd name="T89" fmla="*/ 470 h 1746"/>
                    <a:gd name="T90" fmla="*/ 321 w 1797"/>
                    <a:gd name="T91" fmla="*/ 468 h 1746"/>
                    <a:gd name="T92" fmla="*/ 321 w 1797"/>
                    <a:gd name="T93" fmla="*/ 508 h 1746"/>
                    <a:gd name="T94" fmla="*/ 364 w 1797"/>
                    <a:gd name="T95" fmla="*/ 538 h 1746"/>
                    <a:gd name="T96" fmla="*/ 389 w 1797"/>
                    <a:gd name="T97" fmla="*/ 518 h 1746"/>
                    <a:gd name="T98" fmla="*/ 418 w 1797"/>
                    <a:gd name="T99" fmla="*/ 475 h 1746"/>
                    <a:gd name="T100" fmla="*/ 389 w 1797"/>
                    <a:gd name="T101" fmla="*/ 442 h 1746"/>
                    <a:gd name="T102" fmla="*/ 424 w 1797"/>
                    <a:gd name="T103" fmla="*/ 465 h 1746"/>
                    <a:gd name="T104" fmla="*/ 500 w 1797"/>
                    <a:gd name="T105" fmla="*/ 386 h 1746"/>
                    <a:gd name="T106" fmla="*/ 463 w 1797"/>
                    <a:gd name="T107" fmla="*/ 401 h 1746"/>
                    <a:gd name="T108" fmla="*/ 440 w 1797"/>
                    <a:gd name="T109" fmla="*/ 422 h 1746"/>
                    <a:gd name="T110" fmla="*/ 497 w 1797"/>
                    <a:gd name="T111" fmla="*/ 419 h 1746"/>
                    <a:gd name="T112" fmla="*/ 403 w 1797"/>
                    <a:gd name="T113" fmla="*/ 339 h 1746"/>
                    <a:gd name="T114" fmla="*/ 947 w 1797"/>
                    <a:gd name="T115" fmla="*/ 9 h 1746"/>
                    <a:gd name="T116" fmla="*/ 951 w 1797"/>
                    <a:gd name="T117" fmla="*/ 69 h 1746"/>
                    <a:gd name="T118" fmla="*/ 972 w 1797"/>
                    <a:gd name="T119" fmla="*/ 23 h 1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797" h="1746">
                      <a:moveTo>
                        <a:pt x="1785" y="1696"/>
                      </a:moveTo>
                      <a:cubicBezTo>
                        <a:pt x="1785" y="1698"/>
                        <a:pt x="1785" y="1698"/>
                        <a:pt x="1785" y="1698"/>
                      </a:cubicBezTo>
                      <a:cubicBezTo>
                        <a:pt x="1789" y="1700"/>
                        <a:pt x="1789" y="1700"/>
                        <a:pt x="1789" y="1700"/>
                      </a:cubicBezTo>
                      <a:cubicBezTo>
                        <a:pt x="1789" y="1696"/>
                        <a:pt x="1789" y="1696"/>
                        <a:pt x="1789" y="1696"/>
                      </a:cubicBezTo>
                      <a:cubicBezTo>
                        <a:pt x="1785" y="1696"/>
                        <a:pt x="1785" y="1696"/>
                        <a:pt x="1785" y="1696"/>
                      </a:cubicBezTo>
                      <a:moveTo>
                        <a:pt x="1753" y="1688"/>
                      </a:moveTo>
                      <a:cubicBezTo>
                        <a:pt x="1746" y="1689"/>
                        <a:pt x="1746" y="1689"/>
                        <a:pt x="1746" y="1689"/>
                      </a:cubicBezTo>
                      <a:cubicBezTo>
                        <a:pt x="1748" y="1699"/>
                        <a:pt x="1748" y="1699"/>
                        <a:pt x="1748" y="169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9"/>
                        <a:pt x="1749" y="1709"/>
                        <a:pt x="1749" y="1709"/>
                      </a:cubicBezTo>
                      <a:cubicBezTo>
                        <a:pt x="1749" y="1703"/>
                        <a:pt x="1749" y="1703"/>
                        <a:pt x="1749" y="1703"/>
                      </a:cubicBezTo>
                      <a:cubicBezTo>
                        <a:pt x="1753" y="1695"/>
                        <a:pt x="1753" y="1695"/>
                        <a:pt x="1753" y="1695"/>
                      </a:cubicBezTo>
                      <a:cubicBezTo>
                        <a:pt x="1753" y="1688"/>
                        <a:pt x="1753" y="1688"/>
                        <a:pt x="1753" y="1688"/>
                      </a:cubicBezTo>
                      <a:moveTo>
                        <a:pt x="1762" y="1602"/>
                      </a:moveTo>
                      <a:cubicBezTo>
                        <a:pt x="1760" y="1614"/>
                        <a:pt x="1760" y="1614"/>
                        <a:pt x="1760" y="1614"/>
                      </a:cubicBezTo>
                      <a:cubicBezTo>
                        <a:pt x="1764" y="1618"/>
                        <a:pt x="1764" y="1618"/>
                        <a:pt x="1764" y="1618"/>
                      </a:cubicBezTo>
                      <a:cubicBezTo>
                        <a:pt x="1760" y="1630"/>
                        <a:pt x="1760" y="1630"/>
                        <a:pt x="1760" y="1630"/>
                      </a:cubicBezTo>
                      <a:cubicBezTo>
                        <a:pt x="1761" y="1646"/>
                        <a:pt x="1761" y="1646"/>
                        <a:pt x="1761" y="1646"/>
                      </a:cubicBezTo>
                      <a:cubicBezTo>
                        <a:pt x="1765" y="1647"/>
                        <a:pt x="1765" y="1647"/>
                        <a:pt x="1765" y="1647"/>
                      </a:cubicBezTo>
                      <a:cubicBezTo>
                        <a:pt x="1767" y="1641"/>
                        <a:pt x="1767" y="1641"/>
                        <a:pt x="1767" y="1641"/>
                      </a:cubicBezTo>
                      <a:cubicBezTo>
                        <a:pt x="1763" y="1622"/>
                        <a:pt x="1763" y="1622"/>
                        <a:pt x="1763" y="1622"/>
                      </a:cubicBezTo>
                      <a:cubicBezTo>
                        <a:pt x="1770" y="1615"/>
                        <a:pt x="1770" y="1615"/>
                        <a:pt x="1770" y="1615"/>
                      </a:cubicBezTo>
                      <a:cubicBezTo>
                        <a:pt x="1769" y="1604"/>
                        <a:pt x="1769" y="1604"/>
                        <a:pt x="1769" y="1604"/>
                      </a:cubicBezTo>
                      <a:cubicBezTo>
                        <a:pt x="1762" y="1602"/>
                        <a:pt x="1762" y="1602"/>
                        <a:pt x="1762" y="1602"/>
                      </a:cubicBezTo>
                      <a:moveTo>
                        <a:pt x="1777" y="1574"/>
                      </a:moveTo>
                      <a:cubicBezTo>
                        <a:pt x="1776" y="1575"/>
                        <a:pt x="1776" y="1575"/>
                        <a:pt x="1776" y="1575"/>
                      </a:cubicBezTo>
                      <a:cubicBezTo>
                        <a:pt x="1777" y="1579"/>
                        <a:pt x="1777" y="1579"/>
                        <a:pt x="1777" y="1579"/>
                      </a:cubicBezTo>
                      <a:cubicBezTo>
                        <a:pt x="1778" y="1577"/>
                        <a:pt x="1778" y="1577"/>
                        <a:pt x="1778" y="1577"/>
                      </a:cubicBezTo>
                      <a:cubicBezTo>
                        <a:pt x="1777" y="1574"/>
                        <a:pt x="1777" y="1574"/>
                        <a:pt x="1777" y="1574"/>
                      </a:cubicBezTo>
                      <a:moveTo>
                        <a:pt x="1791" y="1498"/>
                      </a:moveTo>
                      <a:cubicBezTo>
                        <a:pt x="1787" y="1503"/>
                        <a:pt x="1787" y="1503"/>
                        <a:pt x="1787" y="1503"/>
                      </a:cubicBezTo>
                      <a:cubicBezTo>
                        <a:pt x="1785" y="1511"/>
                        <a:pt x="1785" y="1511"/>
                        <a:pt x="1785" y="1511"/>
                      </a:cubicBezTo>
                      <a:cubicBezTo>
                        <a:pt x="1789" y="1521"/>
                        <a:pt x="1789" y="1521"/>
                        <a:pt x="1789" y="1521"/>
                      </a:cubicBezTo>
                      <a:cubicBezTo>
                        <a:pt x="1786" y="1534"/>
                        <a:pt x="1786" y="1534"/>
                        <a:pt x="1786" y="1534"/>
                      </a:cubicBezTo>
                      <a:cubicBezTo>
                        <a:pt x="1790" y="1535"/>
                        <a:pt x="1790" y="1535"/>
                        <a:pt x="1790" y="1535"/>
                      </a:cubicBezTo>
                      <a:cubicBezTo>
                        <a:pt x="1793" y="1528"/>
                        <a:pt x="1793" y="1528"/>
                        <a:pt x="1793" y="1528"/>
                      </a:cubicBezTo>
                      <a:cubicBezTo>
                        <a:pt x="1791" y="1516"/>
                        <a:pt x="1791" y="1516"/>
                        <a:pt x="1791" y="1516"/>
                      </a:cubicBezTo>
                      <a:cubicBezTo>
                        <a:pt x="1793" y="1505"/>
                        <a:pt x="1793" y="1505"/>
                        <a:pt x="1793" y="1505"/>
                      </a:cubicBezTo>
                      <a:cubicBezTo>
                        <a:pt x="1791" y="1498"/>
                        <a:pt x="1791" y="1498"/>
                        <a:pt x="1791" y="1498"/>
                      </a:cubicBezTo>
                      <a:moveTo>
                        <a:pt x="1106" y="1445"/>
                      </a:moveTo>
                      <a:cubicBezTo>
                        <a:pt x="1097" y="1447"/>
                        <a:pt x="1097" y="1447"/>
                        <a:pt x="1097" y="1447"/>
                      </a:cubicBezTo>
                      <a:cubicBezTo>
                        <a:pt x="1092" y="1452"/>
                        <a:pt x="1092" y="1452"/>
                        <a:pt x="1092" y="1452"/>
                      </a:cubicBezTo>
                      <a:cubicBezTo>
                        <a:pt x="1092" y="1460"/>
                        <a:pt x="1092" y="1460"/>
                        <a:pt x="1092" y="1460"/>
                      </a:cubicBezTo>
                      <a:cubicBezTo>
                        <a:pt x="1092" y="1465"/>
                        <a:pt x="1092" y="1465"/>
                        <a:pt x="1092" y="1465"/>
                      </a:cubicBezTo>
                      <a:cubicBezTo>
                        <a:pt x="1100" y="1462"/>
                        <a:pt x="1100" y="1462"/>
                        <a:pt x="1100" y="1462"/>
                      </a:cubicBezTo>
                      <a:cubicBezTo>
                        <a:pt x="1105" y="1467"/>
                        <a:pt x="1105" y="1467"/>
                        <a:pt x="1105" y="1467"/>
                      </a:cubicBezTo>
                      <a:cubicBezTo>
                        <a:pt x="1109" y="1463"/>
                        <a:pt x="1109" y="1463"/>
                        <a:pt x="1109" y="1463"/>
                      </a:cubicBezTo>
                      <a:cubicBezTo>
                        <a:pt x="1111" y="1453"/>
                        <a:pt x="1111" y="1453"/>
                        <a:pt x="1111" y="1453"/>
                      </a:cubicBezTo>
                      <a:cubicBezTo>
                        <a:pt x="1106" y="1445"/>
                        <a:pt x="1106" y="1445"/>
                        <a:pt x="1106" y="1445"/>
                      </a:cubicBezTo>
                      <a:moveTo>
                        <a:pt x="1795" y="1409"/>
                      </a:moveTo>
                      <a:cubicBezTo>
                        <a:pt x="1793" y="1409"/>
                        <a:pt x="1793" y="1409"/>
                        <a:pt x="1793" y="1409"/>
                      </a:cubicBezTo>
                      <a:cubicBezTo>
                        <a:pt x="1793" y="1420"/>
                        <a:pt x="1793" y="1420"/>
                        <a:pt x="1793" y="1420"/>
                      </a:cubicBezTo>
                      <a:cubicBezTo>
                        <a:pt x="1793" y="1428"/>
                        <a:pt x="1793" y="1428"/>
                        <a:pt x="1793" y="1428"/>
                      </a:cubicBezTo>
                      <a:cubicBezTo>
                        <a:pt x="1797" y="1428"/>
                        <a:pt x="1797" y="1428"/>
                        <a:pt x="1797" y="1428"/>
                      </a:cubicBezTo>
                      <a:cubicBezTo>
                        <a:pt x="1795" y="1421"/>
                        <a:pt x="1795" y="1421"/>
                        <a:pt x="1795" y="1421"/>
                      </a:cubicBezTo>
                      <a:cubicBezTo>
                        <a:pt x="1795" y="1414"/>
                        <a:pt x="1795" y="1414"/>
                        <a:pt x="1795" y="1414"/>
                      </a:cubicBezTo>
                      <a:cubicBezTo>
                        <a:pt x="1795" y="1409"/>
                        <a:pt x="1795" y="1409"/>
                        <a:pt x="1795" y="1409"/>
                      </a:cubicBezTo>
                      <a:moveTo>
                        <a:pt x="1250" y="1371"/>
                      </a:moveTo>
                      <a:cubicBezTo>
                        <a:pt x="1250" y="1377"/>
                        <a:pt x="1250" y="1377"/>
                        <a:pt x="1250" y="1377"/>
                      </a:cubicBezTo>
                      <a:cubicBezTo>
                        <a:pt x="1253" y="1385"/>
                        <a:pt x="1253" y="1385"/>
                        <a:pt x="1253" y="1385"/>
                      </a:cubicBezTo>
                      <a:cubicBezTo>
                        <a:pt x="1255" y="1384"/>
                        <a:pt x="1255" y="1384"/>
                        <a:pt x="1255" y="1384"/>
                      </a:cubicBezTo>
                      <a:cubicBezTo>
                        <a:pt x="1256" y="1384"/>
                        <a:pt x="1256" y="1384"/>
                        <a:pt x="1256" y="1384"/>
                      </a:cubicBezTo>
                      <a:cubicBezTo>
                        <a:pt x="1268" y="1388"/>
                        <a:pt x="1268" y="1388"/>
                        <a:pt x="1268" y="1388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397"/>
                        <a:pt x="1277" y="1397"/>
                        <a:pt x="1277" y="1397"/>
                      </a:cubicBezTo>
                      <a:cubicBezTo>
                        <a:pt x="1277" y="1401"/>
                        <a:pt x="1277" y="1401"/>
                        <a:pt x="1277" y="1401"/>
                      </a:cubicBezTo>
                      <a:cubicBezTo>
                        <a:pt x="1285" y="1409"/>
                        <a:pt x="1285" y="1409"/>
                        <a:pt x="1285" y="1409"/>
                      </a:cubicBezTo>
                      <a:cubicBezTo>
                        <a:pt x="1282" y="1424"/>
                        <a:pt x="1282" y="1424"/>
                        <a:pt x="1282" y="1424"/>
                      </a:cubicBezTo>
                      <a:cubicBezTo>
                        <a:pt x="1269" y="1420"/>
                        <a:pt x="1269" y="1420"/>
                        <a:pt x="1269" y="1420"/>
                      </a:cubicBezTo>
                      <a:cubicBezTo>
                        <a:pt x="1269" y="1426"/>
                        <a:pt x="1269" y="1426"/>
                        <a:pt x="1269" y="1426"/>
                      </a:cubicBezTo>
                      <a:cubicBezTo>
                        <a:pt x="1265" y="1436"/>
                        <a:pt x="1265" y="1436"/>
                        <a:pt x="1265" y="1436"/>
                      </a:cubicBezTo>
                      <a:cubicBezTo>
                        <a:pt x="1280" y="1441"/>
                        <a:pt x="1280" y="1441"/>
                        <a:pt x="1280" y="1441"/>
                      </a:cubicBezTo>
                      <a:cubicBezTo>
                        <a:pt x="1289" y="1456"/>
                        <a:pt x="1289" y="1456"/>
                        <a:pt x="1289" y="1456"/>
                      </a:cubicBezTo>
                      <a:cubicBezTo>
                        <a:pt x="1304" y="1472"/>
                        <a:pt x="1304" y="1472"/>
                        <a:pt x="1304" y="1472"/>
                      </a:cubicBezTo>
                      <a:cubicBezTo>
                        <a:pt x="1304" y="1480"/>
                        <a:pt x="1304" y="1480"/>
                        <a:pt x="1304" y="1480"/>
                      </a:cubicBezTo>
                      <a:cubicBezTo>
                        <a:pt x="1317" y="1498"/>
                        <a:pt x="1317" y="1498"/>
                        <a:pt x="1317" y="1498"/>
                      </a:cubicBezTo>
                      <a:cubicBezTo>
                        <a:pt x="1327" y="1499"/>
                        <a:pt x="1327" y="1499"/>
                        <a:pt x="1327" y="1499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44" y="1507"/>
                        <a:pt x="1344" y="1507"/>
                        <a:pt x="1344" y="1507"/>
                      </a:cubicBezTo>
                      <a:cubicBezTo>
                        <a:pt x="1367" y="1517"/>
                        <a:pt x="1367" y="1517"/>
                        <a:pt x="1367" y="1517"/>
                      </a:cubicBezTo>
                      <a:cubicBezTo>
                        <a:pt x="1375" y="1531"/>
                        <a:pt x="1375" y="1531"/>
                        <a:pt x="1375" y="1531"/>
                      </a:cubicBezTo>
                      <a:cubicBezTo>
                        <a:pt x="1388" y="1548"/>
                        <a:pt x="1388" y="1548"/>
                        <a:pt x="1388" y="1548"/>
                      </a:cubicBezTo>
                      <a:cubicBezTo>
                        <a:pt x="1402" y="1562"/>
                        <a:pt x="1402" y="1562"/>
                        <a:pt x="1402" y="1562"/>
                      </a:cubicBezTo>
                      <a:cubicBezTo>
                        <a:pt x="1420" y="1580"/>
                        <a:pt x="1420" y="1580"/>
                        <a:pt x="1420" y="1580"/>
                      </a:cubicBezTo>
                      <a:cubicBezTo>
                        <a:pt x="1441" y="1609"/>
                        <a:pt x="1441" y="1609"/>
                        <a:pt x="1441" y="1609"/>
                      </a:cubicBezTo>
                      <a:cubicBezTo>
                        <a:pt x="1451" y="1629"/>
                        <a:pt x="1451" y="1629"/>
                        <a:pt x="1451" y="1629"/>
                      </a:cubicBezTo>
                      <a:cubicBezTo>
                        <a:pt x="1462" y="1633"/>
                        <a:pt x="1462" y="1633"/>
                        <a:pt x="1462" y="1633"/>
                      </a:cubicBezTo>
                      <a:cubicBezTo>
                        <a:pt x="1474" y="1640"/>
                        <a:pt x="1474" y="1640"/>
                        <a:pt x="1474" y="1640"/>
                      </a:cubicBezTo>
                      <a:cubicBezTo>
                        <a:pt x="1486" y="1651"/>
                        <a:pt x="1486" y="1651"/>
                        <a:pt x="1486" y="1651"/>
                      </a:cubicBezTo>
                      <a:cubicBezTo>
                        <a:pt x="1495" y="1669"/>
                        <a:pt x="1495" y="1669"/>
                        <a:pt x="1495" y="1669"/>
                      </a:cubicBezTo>
                      <a:cubicBezTo>
                        <a:pt x="1503" y="1679"/>
                        <a:pt x="1503" y="1679"/>
                        <a:pt x="1503" y="1679"/>
                      </a:cubicBezTo>
                      <a:cubicBezTo>
                        <a:pt x="1513" y="1690"/>
                        <a:pt x="1513" y="1690"/>
                        <a:pt x="1513" y="1690"/>
                      </a:cubicBezTo>
                      <a:cubicBezTo>
                        <a:pt x="1526" y="1702"/>
                        <a:pt x="1526" y="1702"/>
                        <a:pt x="1526" y="1702"/>
                      </a:cubicBezTo>
                      <a:cubicBezTo>
                        <a:pt x="1526" y="1713"/>
                        <a:pt x="1526" y="1713"/>
                        <a:pt x="1526" y="1713"/>
                      </a:cubicBezTo>
                      <a:cubicBezTo>
                        <a:pt x="1542" y="1728"/>
                        <a:pt x="1542" y="1728"/>
                        <a:pt x="1542" y="1728"/>
                      </a:cubicBezTo>
                      <a:cubicBezTo>
                        <a:pt x="1552" y="1738"/>
                        <a:pt x="1552" y="1738"/>
                        <a:pt x="1552" y="1738"/>
                      </a:cubicBezTo>
                      <a:cubicBezTo>
                        <a:pt x="1558" y="1746"/>
                        <a:pt x="1558" y="1746"/>
                        <a:pt x="1558" y="1746"/>
                      </a:cubicBezTo>
                      <a:cubicBezTo>
                        <a:pt x="1565" y="1741"/>
                        <a:pt x="1565" y="1741"/>
                        <a:pt x="1565" y="1741"/>
                      </a:cubicBezTo>
                      <a:cubicBezTo>
                        <a:pt x="1559" y="1727"/>
                        <a:pt x="1559" y="1727"/>
                        <a:pt x="1559" y="1727"/>
                      </a:cubicBezTo>
                      <a:cubicBezTo>
                        <a:pt x="1549" y="1718"/>
                        <a:pt x="1549" y="1718"/>
                        <a:pt x="1549" y="1718"/>
                      </a:cubicBezTo>
                      <a:cubicBezTo>
                        <a:pt x="1546" y="1705"/>
                        <a:pt x="1546" y="1705"/>
                        <a:pt x="1546" y="1705"/>
                      </a:cubicBezTo>
                      <a:cubicBezTo>
                        <a:pt x="1552" y="1692"/>
                        <a:pt x="1552" y="1692"/>
                        <a:pt x="1552" y="1692"/>
                      </a:cubicBezTo>
                      <a:cubicBezTo>
                        <a:pt x="1567" y="1692"/>
                        <a:pt x="1567" y="1692"/>
                        <a:pt x="1567" y="1692"/>
                      </a:cubicBezTo>
                      <a:cubicBezTo>
                        <a:pt x="1574" y="1685"/>
                        <a:pt x="1574" y="1685"/>
                        <a:pt x="1574" y="1685"/>
                      </a:cubicBezTo>
                      <a:cubicBezTo>
                        <a:pt x="1575" y="1685"/>
                        <a:pt x="1575" y="1685"/>
                        <a:pt x="1575" y="1685"/>
                      </a:cubicBezTo>
                      <a:cubicBezTo>
                        <a:pt x="1575" y="1685"/>
                        <a:pt x="1577" y="1686"/>
                        <a:pt x="1580" y="1687"/>
                      </a:cubicBezTo>
                      <a:cubicBezTo>
                        <a:pt x="1583" y="1689"/>
                        <a:pt x="1586" y="1690"/>
                        <a:pt x="1589" y="1691"/>
                      </a:cubicBezTo>
                      <a:cubicBezTo>
                        <a:pt x="1590" y="1692"/>
                        <a:pt x="1591" y="1692"/>
                        <a:pt x="1592" y="1692"/>
                      </a:cubicBezTo>
                      <a:cubicBezTo>
                        <a:pt x="1592" y="1692"/>
                        <a:pt x="1592" y="1691"/>
                        <a:pt x="1592" y="1690"/>
                      </a:cubicBezTo>
                      <a:cubicBezTo>
                        <a:pt x="1591" y="1690"/>
                        <a:pt x="1591" y="1689"/>
                        <a:pt x="1591" y="1689"/>
                      </a:cubicBezTo>
                      <a:cubicBezTo>
                        <a:pt x="1583" y="1679"/>
                        <a:pt x="1583" y="1679"/>
                        <a:pt x="1583" y="1679"/>
                      </a:cubicBezTo>
                      <a:cubicBezTo>
                        <a:pt x="1571" y="1672"/>
                        <a:pt x="1571" y="1672"/>
                        <a:pt x="1571" y="1672"/>
                      </a:cubicBezTo>
                      <a:cubicBezTo>
                        <a:pt x="1564" y="1679"/>
                        <a:pt x="1564" y="1679"/>
                        <a:pt x="1564" y="1679"/>
                      </a:cubicBezTo>
                      <a:cubicBezTo>
                        <a:pt x="1549" y="1679"/>
                        <a:pt x="1549" y="1679"/>
                        <a:pt x="1549" y="1679"/>
                      </a:cubicBezTo>
                      <a:cubicBezTo>
                        <a:pt x="1544" y="1668"/>
                        <a:pt x="1544" y="1668"/>
                        <a:pt x="1544" y="1668"/>
                      </a:cubicBezTo>
                      <a:cubicBezTo>
                        <a:pt x="1535" y="1668"/>
                        <a:pt x="1535" y="1668"/>
                        <a:pt x="1535" y="1668"/>
                      </a:cubicBezTo>
                      <a:cubicBezTo>
                        <a:pt x="1526" y="1659"/>
                        <a:pt x="1526" y="1659"/>
                        <a:pt x="1526" y="1659"/>
                      </a:cubicBezTo>
                      <a:cubicBezTo>
                        <a:pt x="1511" y="1659"/>
                        <a:pt x="1511" y="1659"/>
                        <a:pt x="1511" y="1659"/>
                      </a:cubicBezTo>
                      <a:cubicBezTo>
                        <a:pt x="1501" y="1652"/>
                        <a:pt x="1501" y="1652"/>
                        <a:pt x="1501" y="1652"/>
                      </a:cubicBezTo>
                      <a:cubicBezTo>
                        <a:pt x="1489" y="1641"/>
                        <a:pt x="1489" y="1641"/>
                        <a:pt x="1489" y="1641"/>
                      </a:cubicBezTo>
                      <a:cubicBezTo>
                        <a:pt x="1481" y="1633"/>
                        <a:pt x="1481" y="1633"/>
                        <a:pt x="1481" y="1633"/>
                      </a:cubicBezTo>
                      <a:cubicBezTo>
                        <a:pt x="1481" y="1632"/>
                        <a:pt x="1481" y="1632"/>
                        <a:pt x="1481" y="1632"/>
                      </a:cubicBezTo>
                      <a:cubicBezTo>
                        <a:pt x="1481" y="1632"/>
                        <a:pt x="1480" y="1623"/>
                        <a:pt x="1480" y="1618"/>
                      </a:cubicBezTo>
                      <a:cubicBezTo>
                        <a:pt x="1480" y="1616"/>
                        <a:pt x="1480" y="1615"/>
                        <a:pt x="1480" y="1614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1" y="1613"/>
                        <a:pt x="1481" y="1613"/>
                        <a:pt x="1481" y="1613"/>
                      </a:cubicBezTo>
                      <a:cubicBezTo>
                        <a:pt x="1480" y="1612"/>
                        <a:pt x="1480" y="1612"/>
                        <a:pt x="1480" y="1612"/>
                      </a:cubicBezTo>
                      <a:cubicBezTo>
                        <a:pt x="1480" y="1611"/>
                        <a:pt x="1479" y="1610"/>
                        <a:pt x="1479" y="1609"/>
                      </a:cubicBezTo>
                      <a:cubicBezTo>
                        <a:pt x="1477" y="1608"/>
                        <a:pt x="1476" y="1606"/>
                        <a:pt x="1475" y="1604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74" y="1603"/>
                        <a:pt x="1474" y="1603"/>
                        <a:pt x="1474" y="1603"/>
                      </a:cubicBezTo>
                      <a:cubicBezTo>
                        <a:pt x="1463" y="1587"/>
                        <a:pt x="1463" y="1587"/>
                        <a:pt x="1463" y="1587"/>
                      </a:cubicBezTo>
                      <a:cubicBezTo>
                        <a:pt x="1463" y="1579"/>
                        <a:pt x="1463" y="1579"/>
                        <a:pt x="1463" y="1579"/>
                      </a:cubicBezTo>
                      <a:cubicBezTo>
                        <a:pt x="1466" y="1571"/>
                        <a:pt x="1466" y="1571"/>
                        <a:pt x="1466" y="1571"/>
                      </a:cubicBezTo>
                      <a:cubicBezTo>
                        <a:pt x="1463" y="1557"/>
                        <a:pt x="1463" y="1557"/>
                        <a:pt x="1463" y="1557"/>
                      </a:cubicBezTo>
                      <a:cubicBezTo>
                        <a:pt x="1474" y="1557"/>
                        <a:pt x="1474" y="1557"/>
                        <a:pt x="1474" y="1557"/>
                      </a:cubicBezTo>
                      <a:cubicBezTo>
                        <a:pt x="1484" y="1554"/>
                        <a:pt x="1484" y="1554"/>
                        <a:pt x="1484" y="1554"/>
                      </a:cubicBezTo>
                      <a:cubicBezTo>
                        <a:pt x="1489" y="1549"/>
                        <a:pt x="1489" y="1549"/>
                        <a:pt x="1489" y="1549"/>
                      </a:cubicBezTo>
                      <a:cubicBezTo>
                        <a:pt x="1491" y="1543"/>
                        <a:pt x="1491" y="1543"/>
                        <a:pt x="1491" y="1543"/>
                      </a:cubicBezTo>
                      <a:cubicBezTo>
                        <a:pt x="1476" y="1538"/>
                        <a:pt x="1476" y="1538"/>
                        <a:pt x="1476" y="1538"/>
                      </a:cubicBezTo>
                      <a:cubicBezTo>
                        <a:pt x="1466" y="1530"/>
                        <a:pt x="1466" y="1530"/>
                        <a:pt x="1466" y="1530"/>
                      </a:cubicBezTo>
                      <a:cubicBezTo>
                        <a:pt x="1452" y="1521"/>
                        <a:pt x="1452" y="1521"/>
                        <a:pt x="1452" y="1521"/>
                      </a:cubicBezTo>
                      <a:cubicBezTo>
                        <a:pt x="1435" y="1513"/>
                        <a:pt x="1435" y="1513"/>
                        <a:pt x="1435" y="1513"/>
                      </a:cubicBezTo>
                      <a:cubicBezTo>
                        <a:pt x="1423" y="1502"/>
                        <a:pt x="1423" y="1502"/>
                        <a:pt x="1423" y="1502"/>
                      </a:cubicBezTo>
                      <a:cubicBezTo>
                        <a:pt x="1403" y="1491"/>
                        <a:pt x="1403" y="1491"/>
                        <a:pt x="1403" y="1491"/>
                      </a:cubicBezTo>
                      <a:cubicBezTo>
                        <a:pt x="1389" y="1478"/>
                        <a:pt x="1389" y="1478"/>
                        <a:pt x="1389" y="1478"/>
                      </a:cubicBezTo>
                      <a:cubicBezTo>
                        <a:pt x="1374" y="1473"/>
                        <a:pt x="1374" y="1473"/>
                        <a:pt x="1374" y="1473"/>
                      </a:cubicBezTo>
                      <a:cubicBezTo>
                        <a:pt x="1363" y="1470"/>
                        <a:pt x="1363" y="1470"/>
                        <a:pt x="1363" y="1470"/>
                      </a:cubicBezTo>
                      <a:cubicBezTo>
                        <a:pt x="1345" y="1452"/>
                        <a:pt x="1345" y="1452"/>
                        <a:pt x="1345" y="1452"/>
                      </a:cubicBezTo>
                      <a:cubicBezTo>
                        <a:pt x="1336" y="1442"/>
                        <a:pt x="1336" y="1442"/>
                        <a:pt x="1336" y="1442"/>
                      </a:cubicBezTo>
                      <a:cubicBezTo>
                        <a:pt x="1330" y="1427"/>
                        <a:pt x="1330" y="1427"/>
                        <a:pt x="1330" y="1427"/>
                      </a:cubicBezTo>
                      <a:cubicBezTo>
                        <a:pt x="1324" y="1418"/>
                        <a:pt x="1324" y="1418"/>
                        <a:pt x="1324" y="1418"/>
                      </a:cubicBezTo>
                      <a:cubicBezTo>
                        <a:pt x="1316" y="1418"/>
                        <a:pt x="1316" y="1418"/>
                        <a:pt x="1316" y="1418"/>
                      </a:cubicBezTo>
                      <a:cubicBezTo>
                        <a:pt x="1299" y="1407"/>
                        <a:pt x="1299" y="1407"/>
                        <a:pt x="1299" y="1407"/>
                      </a:cubicBezTo>
                      <a:cubicBezTo>
                        <a:pt x="1295" y="1398"/>
                        <a:pt x="1295" y="1398"/>
                        <a:pt x="1295" y="1398"/>
                      </a:cubicBezTo>
                      <a:cubicBezTo>
                        <a:pt x="1281" y="1395"/>
                        <a:pt x="1281" y="1395"/>
                        <a:pt x="1281" y="1395"/>
                      </a:cubicBezTo>
                      <a:cubicBezTo>
                        <a:pt x="1273" y="1386"/>
                        <a:pt x="1273" y="1386"/>
                        <a:pt x="1273" y="1386"/>
                      </a:cubicBezTo>
                      <a:cubicBezTo>
                        <a:pt x="1269" y="1378"/>
                        <a:pt x="1269" y="1378"/>
                        <a:pt x="1269" y="1378"/>
                      </a:cubicBezTo>
                      <a:cubicBezTo>
                        <a:pt x="1262" y="1374"/>
                        <a:pt x="1262" y="1374"/>
                        <a:pt x="1262" y="1374"/>
                      </a:cubicBezTo>
                      <a:cubicBezTo>
                        <a:pt x="1250" y="1371"/>
                        <a:pt x="1250" y="1371"/>
                        <a:pt x="1250" y="1371"/>
                      </a:cubicBezTo>
                      <a:moveTo>
                        <a:pt x="1746" y="1242"/>
                      </a:moveTo>
                      <a:cubicBezTo>
                        <a:pt x="1746" y="1246"/>
                        <a:pt x="1746" y="1246"/>
                        <a:pt x="1746" y="1246"/>
                      </a:cubicBezTo>
                      <a:cubicBezTo>
                        <a:pt x="1750" y="1247"/>
                        <a:pt x="1750" y="1247"/>
                        <a:pt x="1750" y="1247"/>
                      </a:cubicBezTo>
                      <a:cubicBezTo>
                        <a:pt x="1751" y="1245"/>
                        <a:pt x="1751" y="1245"/>
                        <a:pt x="1751" y="1245"/>
                      </a:cubicBezTo>
                      <a:cubicBezTo>
                        <a:pt x="1746" y="1242"/>
                        <a:pt x="1746" y="1242"/>
                        <a:pt x="1746" y="1242"/>
                      </a:cubicBezTo>
                      <a:moveTo>
                        <a:pt x="1721" y="1152"/>
                      </a:moveTo>
                      <a:cubicBezTo>
                        <a:pt x="1718" y="1160"/>
                        <a:pt x="1718" y="1160"/>
                        <a:pt x="1718" y="1160"/>
                      </a:cubicBezTo>
                      <a:cubicBezTo>
                        <a:pt x="1714" y="1164"/>
                        <a:pt x="1714" y="1164"/>
                        <a:pt x="1714" y="1164"/>
                      </a:cubicBezTo>
                      <a:cubicBezTo>
                        <a:pt x="1719" y="1169"/>
                        <a:pt x="1719" y="1169"/>
                        <a:pt x="1719" y="1169"/>
                      </a:cubicBezTo>
                      <a:cubicBezTo>
                        <a:pt x="1723" y="1178"/>
                        <a:pt x="1723" y="1178"/>
                        <a:pt x="1723" y="1178"/>
                      </a:cubicBezTo>
                      <a:cubicBezTo>
                        <a:pt x="1722" y="1189"/>
                        <a:pt x="1722" y="1189"/>
                        <a:pt x="1722" y="1189"/>
                      </a:cubicBezTo>
                      <a:cubicBezTo>
                        <a:pt x="1721" y="1201"/>
                        <a:pt x="1721" y="1201"/>
                        <a:pt x="1721" y="1201"/>
                      </a:cubicBezTo>
                      <a:cubicBezTo>
                        <a:pt x="1726" y="1205"/>
                        <a:pt x="1726" y="1205"/>
                        <a:pt x="1726" y="1205"/>
                      </a:cubicBezTo>
                      <a:cubicBezTo>
                        <a:pt x="1730" y="1203"/>
                        <a:pt x="1730" y="1203"/>
                        <a:pt x="1730" y="1203"/>
                      </a:cubicBezTo>
                      <a:cubicBezTo>
                        <a:pt x="1730" y="1189"/>
                        <a:pt x="1730" y="1189"/>
                        <a:pt x="1730" y="1189"/>
                      </a:cubicBezTo>
                      <a:cubicBezTo>
                        <a:pt x="1736" y="1184"/>
                        <a:pt x="1736" y="1184"/>
                        <a:pt x="1736" y="1184"/>
                      </a:cubicBezTo>
                      <a:cubicBezTo>
                        <a:pt x="1731" y="1174"/>
                        <a:pt x="1731" y="1174"/>
                        <a:pt x="1731" y="1174"/>
                      </a:cubicBezTo>
                      <a:cubicBezTo>
                        <a:pt x="1723" y="1165"/>
                        <a:pt x="1723" y="1165"/>
                        <a:pt x="1723" y="1165"/>
                      </a:cubicBezTo>
                      <a:cubicBezTo>
                        <a:pt x="1723" y="1155"/>
                        <a:pt x="1723" y="1155"/>
                        <a:pt x="1723" y="1155"/>
                      </a:cubicBezTo>
                      <a:cubicBezTo>
                        <a:pt x="1721" y="1152"/>
                        <a:pt x="1721" y="1152"/>
                        <a:pt x="1721" y="1152"/>
                      </a:cubicBezTo>
                      <a:moveTo>
                        <a:pt x="26" y="759"/>
                      </a:moveTo>
                      <a:cubicBezTo>
                        <a:pt x="16" y="759"/>
                        <a:pt x="16" y="759"/>
                        <a:pt x="16" y="759"/>
                      </a:cubicBezTo>
                      <a:cubicBezTo>
                        <a:pt x="10" y="760"/>
                        <a:pt x="10" y="760"/>
                        <a:pt x="10" y="760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0" y="775"/>
                        <a:pt x="0" y="775"/>
                        <a:pt x="0" y="775"/>
                      </a:cubicBezTo>
                      <a:cubicBezTo>
                        <a:pt x="9" y="775"/>
                        <a:pt x="9" y="775"/>
                        <a:pt x="9" y="775"/>
                      </a:cubicBezTo>
                      <a:cubicBezTo>
                        <a:pt x="12" y="782"/>
                        <a:pt x="12" y="782"/>
                        <a:pt x="12" y="782"/>
                      </a:cubicBezTo>
                      <a:cubicBezTo>
                        <a:pt x="17" y="779"/>
                        <a:pt x="17" y="779"/>
                        <a:pt x="17" y="779"/>
                      </a:cubicBezTo>
                      <a:cubicBezTo>
                        <a:pt x="26" y="771"/>
                        <a:pt x="26" y="771"/>
                        <a:pt x="26" y="771"/>
                      </a:cubicBezTo>
                      <a:cubicBezTo>
                        <a:pt x="26" y="759"/>
                        <a:pt x="26" y="759"/>
                        <a:pt x="26" y="759"/>
                      </a:cubicBezTo>
                      <a:moveTo>
                        <a:pt x="1701" y="725"/>
                      </a:moveTo>
                      <a:cubicBezTo>
                        <a:pt x="1690" y="729"/>
                        <a:pt x="1690" y="729"/>
                        <a:pt x="1690" y="729"/>
                      </a:cubicBezTo>
                      <a:cubicBezTo>
                        <a:pt x="1680" y="725"/>
                        <a:pt x="1680" y="725"/>
                        <a:pt x="1680" y="725"/>
                      </a:cubicBezTo>
                      <a:cubicBezTo>
                        <a:pt x="1675" y="727"/>
                        <a:pt x="1675" y="727"/>
                        <a:pt x="1675" y="727"/>
                      </a:cubicBezTo>
                      <a:cubicBezTo>
                        <a:pt x="1677" y="733"/>
                        <a:pt x="1677" y="733"/>
                        <a:pt x="1677" y="733"/>
                      </a:cubicBezTo>
                      <a:cubicBezTo>
                        <a:pt x="1690" y="733"/>
                        <a:pt x="1690" y="733"/>
                        <a:pt x="1690" y="733"/>
                      </a:cubicBezTo>
                      <a:cubicBezTo>
                        <a:pt x="1703" y="733"/>
                        <a:pt x="1703" y="733"/>
                        <a:pt x="1703" y="733"/>
                      </a:cubicBezTo>
                      <a:cubicBezTo>
                        <a:pt x="1708" y="727"/>
                        <a:pt x="1708" y="727"/>
                        <a:pt x="1708" y="727"/>
                      </a:cubicBezTo>
                      <a:cubicBezTo>
                        <a:pt x="1701" y="725"/>
                        <a:pt x="1701" y="725"/>
                        <a:pt x="1701" y="725"/>
                      </a:cubicBezTo>
                      <a:moveTo>
                        <a:pt x="1730" y="695"/>
                      </a:move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25" y="699"/>
                        <a:pt x="1725" y="699"/>
                        <a:pt x="1725" y="699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cubicBezTo>
                        <a:pt x="1730" y="695"/>
                        <a:pt x="1730" y="695"/>
                        <a:pt x="1730" y="695"/>
                      </a:cubicBezTo>
                      <a:moveTo>
                        <a:pt x="1463" y="661"/>
                      </a:moveTo>
                      <a:cubicBezTo>
                        <a:pt x="1458" y="664"/>
                        <a:pt x="1458" y="664"/>
                        <a:pt x="1458" y="664"/>
                      </a:cubicBezTo>
                      <a:cubicBezTo>
                        <a:pt x="1458" y="675"/>
                        <a:pt x="1458" y="675"/>
                        <a:pt x="1458" y="675"/>
                      </a:cubicBezTo>
                      <a:cubicBezTo>
                        <a:pt x="1456" y="686"/>
                        <a:pt x="1456" y="686"/>
                        <a:pt x="1456" y="686"/>
                      </a:cubicBezTo>
                      <a:cubicBezTo>
                        <a:pt x="1463" y="690"/>
                        <a:pt x="1463" y="690"/>
                        <a:pt x="1463" y="690"/>
                      </a:cubicBezTo>
                      <a:cubicBezTo>
                        <a:pt x="1468" y="696"/>
                        <a:pt x="1468" y="696"/>
                        <a:pt x="1468" y="696"/>
                      </a:cubicBezTo>
                      <a:cubicBezTo>
                        <a:pt x="1468" y="706"/>
                        <a:pt x="1468" y="706"/>
                        <a:pt x="1468" y="706"/>
                      </a:cubicBezTo>
                      <a:cubicBezTo>
                        <a:pt x="1473" y="708"/>
                        <a:pt x="1473" y="708"/>
                        <a:pt x="1473" y="708"/>
                      </a:cubicBezTo>
                      <a:cubicBezTo>
                        <a:pt x="1471" y="701"/>
                        <a:pt x="1471" y="701"/>
                        <a:pt x="1471" y="701"/>
                      </a:cubicBezTo>
                      <a:cubicBezTo>
                        <a:pt x="1467" y="693"/>
                        <a:pt x="1467" y="693"/>
                        <a:pt x="1467" y="693"/>
                      </a:cubicBezTo>
                      <a:cubicBezTo>
                        <a:pt x="1471" y="679"/>
                        <a:pt x="1471" y="679"/>
                        <a:pt x="1471" y="679"/>
                      </a:cubicBezTo>
                      <a:cubicBezTo>
                        <a:pt x="1471" y="664"/>
                        <a:pt x="1471" y="664"/>
                        <a:pt x="1471" y="664"/>
                      </a:cubicBezTo>
                      <a:cubicBezTo>
                        <a:pt x="1463" y="661"/>
                        <a:pt x="1463" y="661"/>
                        <a:pt x="1463" y="661"/>
                      </a:cubicBezTo>
                      <a:moveTo>
                        <a:pt x="359" y="597"/>
                      </a:moveTo>
                      <a:cubicBezTo>
                        <a:pt x="359" y="597"/>
                        <a:pt x="359" y="597"/>
                        <a:pt x="359" y="597"/>
                      </a:cubicBezTo>
                      <a:cubicBezTo>
                        <a:pt x="363" y="599"/>
                        <a:pt x="363" y="599"/>
                        <a:pt x="363" y="599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cubicBezTo>
                        <a:pt x="371" y="602"/>
                        <a:pt x="371" y="602"/>
                        <a:pt x="371" y="602"/>
                      </a:cubicBezTo>
                      <a:cubicBezTo>
                        <a:pt x="369" y="599"/>
                        <a:pt x="369" y="599"/>
                        <a:pt x="369" y="599"/>
                      </a:cubicBezTo>
                      <a:cubicBezTo>
                        <a:pt x="359" y="597"/>
                        <a:pt x="359" y="597"/>
                        <a:pt x="359" y="597"/>
                      </a:cubicBezTo>
                      <a:moveTo>
                        <a:pt x="430" y="540"/>
                      </a:moveTo>
                      <a:cubicBezTo>
                        <a:pt x="424" y="540"/>
                        <a:pt x="424" y="540"/>
                        <a:pt x="424" y="540"/>
                      </a:cubicBezTo>
                      <a:cubicBezTo>
                        <a:pt x="420" y="544"/>
                        <a:pt x="420" y="544"/>
                        <a:pt x="420" y="544"/>
                      </a:cubicBezTo>
                      <a:cubicBezTo>
                        <a:pt x="424" y="554"/>
                        <a:pt x="424" y="554"/>
                        <a:pt x="424" y="554"/>
                      </a:cubicBezTo>
                      <a:cubicBezTo>
                        <a:pt x="428" y="559"/>
                        <a:pt x="428" y="559"/>
                        <a:pt x="428" y="559"/>
                      </a:cubicBezTo>
                      <a:cubicBezTo>
                        <a:pt x="433" y="550"/>
                        <a:pt x="433" y="550"/>
                        <a:pt x="433" y="550"/>
                      </a:cubicBezTo>
                      <a:cubicBezTo>
                        <a:pt x="433" y="543"/>
                        <a:pt x="433" y="543"/>
                        <a:pt x="433" y="543"/>
                      </a:cubicBezTo>
                      <a:cubicBezTo>
                        <a:pt x="430" y="540"/>
                        <a:pt x="430" y="540"/>
                        <a:pt x="430" y="540"/>
                      </a:cubicBezTo>
                      <a:moveTo>
                        <a:pt x="463" y="537"/>
                      </a:moveTo>
                      <a:cubicBezTo>
                        <a:pt x="456" y="544"/>
                        <a:pt x="456" y="544"/>
                        <a:pt x="456" y="544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8" y="549"/>
                        <a:pt x="448" y="549"/>
                        <a:pt x="448" y="549"/>
                      </a:cubicBezTo>
                      <a:cubicBezTo>
                        <a:pt x="449" y="550"/>
                        <a:pt x="449" y="550"/>
                        <a:pt x="449" y="550"/>
                      </a:cubicBezTo>
                      <a:cubicBezTo>
                        <a:pt x="443" y="556"/>
                        <a:pt x="443" y="556"/>
                        <a:pt x="443" y="556"/>
                      </a:cubicBezTo>
                      <a:cubicBezTo>
                        <a:pt x="447" y="564"/>
                        <a:pt x="447" y="564"/>
                        <a:pt x="447" y="564"/>
                      </a:cubicBezTo>
                      <a:cubicBezTo>
                        <a:pt x="454" y="572"/>
                        <a:pt x="454" y="572"/>
                        <a:pt x="454" y="572"/>
                      </a:cubicBezTo>
                      <a:cubicBezTo>
                        <a:pt x="450" y="581"/>
                        <a:pt x="450" y="581"/>
                        <a:pt x="450" y="581"/>
                      </a:cubicBezTo>
                      <a:cubicBezTo>
                        <a:pt x="450" y="582"/>
                        <a:pt x="450" y="582"/>
                        <a:pt x="450" y="582"/>
                      </a:cubicBezTo>
                      <a:cubicBezTo>
                        <a:pt x="455" y="572"/>
                        <a:pt x="455" y="572"/>
                        <a:pt x="455" y="572"/>
                      </a:cubicBezTo>
                      <a:cubicBezTo>
                        <a:pt x="470" y="569"/>
                        <a:pt x="470" y="569"/>
                        <a:pt x="470" y="569"/>
                      </a:cubicBezTo>
                      <a:cubicBezTo>
                        <a:pt x="482" y="564"/>
                        <a:pt x="482" y="564"/>
                        <a:pt x="482" y="564"/>
                      </a:cubicBezTo>
                      <a:cubicBezTo>
                        <a:pt x="496" y="556"/>
                        <a:pt x="496" y="556"/>
                        <a:pt x="496" y="556"/>
                      </a:cubicBezTo>
                      <a:cubicBezTo>
                        <a:pt x="489" y="543"/>
                        <a:pt x="489" y="543"/>
                        <a:pt x="489" y="543"/>
                      </a:cubicBezTo>
                      <a:cubicBezTo>
                        <a:pt x="479" y="543"/>
                        <a:pt x="479" y="543"/>
                        <a:pt x="479" y="543"/>
                      </a:cubicBezTo>
                      <a:cubicBezTo>
                        <a:pt x="463" y="537"/>
                        <a:pt x="463" y="537"/>
                        <a:pt x="463" y="537"/>
                      </a:cubicBezTo>
                      <a:moveTo>
                        <a:pt x="302" y="519"/>
                      </a:moveTo>
                      <a:cubicBezTo>
                        <a:pt x="305" y="522"/>
                        <a:pt x="305" y="522"/>
                        <a:pt x="305" y="522"/>
                      </a:cubicBezTo>
                      <a:cubicBezTo>
                        <a:pt x="309" y="536"/>
                        <a:pt x="309" y="536"/>
                        <a:pt x="309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3" y="530"/>
                        <a:pt x="313" y="530"/>
                        <a:pt x="313" y="530"/>
                      </a:cubicBezTo>
                      <a:cubicBezTo>
                        <a:pt x="310" y="524"/>
                        <a:pt x="310" y="524"/>
                        <a:pt x="310" y="524"/>
                      </a:cubicBezTo>
                      <a:cubicBezTo>
                        <a:pt x="306" y="520"/>
                        <a:pt x="306" y="520"/>
                        <a:pt x="306" y="520"/>
                      </a:cubicBezTo>
                      <a:cubicBezTo>
                        <a:pt x="302" y="519"/>
                        <a:pt x="302" y="519"/>
                        <a:pt x="302" y="519"/>
                      </a:cubicBezTo>
                      <a:moveTo>
                        <a:pt x="419" y="432"/>
                      </a:moveTo>
                      <a:cubicBezTo>
                        <a:pt x="414" y="434"/>
                        <a:pt x="414" y="434"/>
                        <a:pt x="414" y="434"/>
                      </a:cubicBezTo>
                      <a:cubicBezTo>
                        <a:pt x="413" y="434"/>
                        <a:pt x="413" y="434"/>
                        <a:pt x="413" y="434"/>
                      </a:cubicBezTo>
                      <a:cubicBezTo>
                        <a:pt x="394" y="434"/>
                        <a:pt x="394" y="434"/>
                        <a:pt x="394" y="434"/>
                      </a:cubicBezTo>
                      <a:cubicBezTo>
                        <a:pt x="389" y="440"/>
                        <a:pt x="389" y="440"/>
                        <a:pt x="389" y="440"/>
                      </a:cubicBezTo>
                      <a:cubicBezTo>
                        <a:pt x="377" y="448"/>
                        <a:pt x="377" y="448"/>
                        <a:pt x="377" y="448"/>
                      </a:cubicBezTo>
                      <a:cubicBezTo>
                        <a:pt x="369" y="440"/>
                        <a:pt x="369" y="440"/>
                        <a:pt x="369" y="440"/>
                      </a:cubicBezTo>
                      <a:cubicBezTo>
                        <a:pt x="355" y="445"/>
                        <a:pt x="355" y="445"/>
                        <a:pt x="355" y="445"/>
                      </a:cubicBezTo>
                      <a:cubicBezTo>
                        <a:pt x="356" y="453"/>
                        <a:pt x="356" y="453"/>
                        <a:pt x="356" y="453"/>
                      </a:cubicBezTo>
                      <a:cubicBezTo>
                        <a:pt x="360" y="457"/>
                        <a:pt x="360" y="457"/>
                        <a:pt x="360" y="457"/>
                      </a:cubicBezTo>
                      <a:cubicBezTo>
                        <a:pt x="366" y="464"/>
                        <a:pt x="366" y="464"/>
                        <a:pt x="366" y="464"/>
                      </a:cubicBezTo>
                      <a:cubicBezTo>
                        <a:pt x="372" y="470"/>
                        <a:pt x="372" y="470"/>
                        <a:pt x="372" y="470"/>
                      </a:cubicBezTo>
                      <a:cubicBezTo>
                        <a:pt x="363" y="478"/>
                        <a:pt x="363" y="478"/>
                        <a:pt x="363" y="478"/>
                      </a:cubicBezTo>
                      <a:cubicBezTo>
                        <a:pt x="354" y="470"/>
                        <a:pt x="354" y="470"/>
                        <a:pt x="354" y="470"/>
                      </a:cubicBezTo>
                      <a:cubicBezTo>
                        <a:pt x="349" y="475"/>
                        <a:pt x="349" y="475"/>
                        <a:pt x="349" y="475"/>
                      </a:cubicBezTo>
                      <a:cubicBezTo>
                        <a:pt x="342" y="468"/>
                        <a:pt x="342" y="468"/>
                        <a:pt x="342" y="468"/>
                      </a:cubicBezTo>
                      <a:cubicBezTo>
                        <a:pt x="327" y="471"/>
                        <a:pt x="327" y="471"/>
                        <a:pt x="327" y="471"/>
                      </a:cubicBezTo>
                      <a:cubicBezTo>
                        <a:pt x="321" y="468"/>
                        <a:pt x="321" y="468"/>
                        <a:pt x="321" y="468"/>
                      </a:cubicBezTo>
                      <a:cubicBezTo>
                        <a:pt x="320" y="472"/>
                        <a:pt x="320" y="472"/>
                        <a:pt x="320" y="472"/>
                      </a:cubicBezTo>
                      <a:cubicBezTo>
                        <a:pt x="326" y="478"/>
                        <a:pt x="326" y="478"/>
                        <a:pt x="326" y="478"/>
                      </a:cubicBezTo>
                      <a:cubicBezTo>
                        <a:pt x="315" y="484"/>
                        <a:pt x="315" y="484"/>
                        <a:pt x="315" y="484"/>
                      </a:cubicBezTo>
                      <a:cubicBezTo>
                        <a:pt x="315" y="493"/>
                        <a:pt x="315" y="493"/>
                        <a:pt x="315" y="493"/>
                      </a:cubicBezTo>
                      <a:cubicBezTo>
                        <a:pt x="323" y="501"/>
                        <a:pt x="323" y="501"/>
                        <a:pt x="323" y="501"/>
                      </a:cubicBezTo>
                      <a:cubicBezTo>
                        <a:pt x="321" y="508"/>
                        <a:pt x="321" y="508"/>
                        <a:pt x="321" y="508"/>
                      </a:cubicBezTo>
                      <a:cubicBezTo>
                        <a:pt x="326" y="508"/>
                        <a:pt x="326" y="508"/>
                        <a:pt x="326" y="508"/>
                      </a:cubicBezTo>
                      <a:cubicBezTo>
                        <a:pt x="336" y="518"/>
                        <a:pt x="336" y="518"/>
                        <a:pt x="336" y="518"/>
                      </a:cubicBezTo>
                      <a:cubicBezTo>
                        <a:pt x="334" y="527"/>
                        <a:pt x="334" y="527"/>
                        <a:pt x="334" y="527"/>
                      </a:cubicBezTo>
                      <a:cubicBezTo>
                        <a:pt x="343" y="531"/>
                        <a:pt x="343" y="531"/>
                        <a:pt x="343" y="531"/>
                      </a:cubicBezTo>
                      <a:cubicBezTo>
                        <a:pt x="358" y="532"/>
                        <a:pt x="358" y="532"/>
                        <a:pt x="358" y="532"/>
                      </a:cubicBezTo>
                      <a:cubicBezTo>
                        <a:pt x="364" y="538"/>
                        <a:pt x="364" y="538"/>
                        <a:pt x="364" y="538"/>
                      </a:cubicBezTo>
                      <a:cubicBezTo>
                        <a:pt x="373" y="538"/>
                        <a:pt x="373" y="538"/>
                        <a:pt x="373" y="538"/>
                      </a:cubicBezTo>
                      <a:cubicBezTo>
                        <a:pt x="384" y="535"/>
                        <a:pt x="384" y="535"/>
                        <a:pt x="384" y="535"/>
                      </a:cubicBezTo>
                      <a:cubicBezTo>
                        <a:pt x="384" y="528"/>
                        <a:pt x="384" y="528"/>
                        <a:pt x="384" y="528"/>
                      </a:cubicBezTo>
                      <a:cubicBezTo>
                        <a:pt x="376" y="519"/>
                        <a:pt x="376" y="519"/>
                        <a:pt x="376" y="519"/>
                      </a:cubicBezTo>
                      <a:cubicBezTo>
                        <a:pt x="383" y="512"/>
                        <a:pt x="383" y="512"/>
                        <a:pt x="383" y="512"/>
                      </a:cubicBezTo>
                      <a:cubicBezTo>
                        <a:pt x="389" y="518"/>
                        <a:pt x="389" y="518"/>
                        <a:pt x="389" y="518"/>
                      </a:cubicBezTo>
                      <a:cubicBezTo>
                        <a:pt x="399" y="500"/>
                        <a:pt x="399" y="500"/>
                        <a:pt x="399" y="500"/>
                      </a:cubicBezTo>
                      <a:cubicBezTo>
                        <a:pt x="411" y="488"/>
                        <a:pt x="411" y="488"/>
                        <a:pt x="411" y="488"/>
                      </a:cubicBezTo>
                      <a:cubicBezTo>
                        <a:pt x="415" y="492"/>
                        <a:pt x="415" y="492"/>
                        <a:pt x="415" y="492"/>
                      </a:cubicBezTo>
                      <a:cubicBezTo>
                        <a:pt x="423" y="484"/>
                        <a:pt x="423" y="484"/>
                        <a:pt x="423" y="484"/>
                      </a:cubicBezTo>
                      <a:cubicBezTo>
                        <a:pt x="426" y="478"/>
                        <a:pt x="426" y="478"/>
                        <a:pt x="426" y="478"/>
                      </a:cubicBezTo>
                      <a:cubicBezTo>
                        <a:pt x="418" y="475"/>
                        <a:pt x="418" y="475"/>
                        <a:pt x="418" y="475"/>
                      </a:cubicBezTo>
                      <a:cubicBezTo>
                        <a:pt x="410" y="483"/>
                        <a:pt x="410" y="483"/>
                        <a:pt x="410" y="483"/>
                      </a:cubicBezTo>
                      <a:cubicBezTo>
                        <a:pt x="400" y="475"/>
                        <a:pt x="400" y="475"/>
                        <a:pt x="400" y="475"/>
                      </a:cubicBezTo>
                      <a:cubicBezTo>
                        <a:pt x="389" y="468"/>
                        <a:pt x="389" y="468"/>
                        <a:pt x="389" y="468"/>
                      </a:cubicBezTo>
                      <a:cubicBezTo>
                        <a:pt x="377" y="460"/>
                        <a:pt x="377" y="460"/>
                        <a:pt x="377" y="460"/>
                      </a:cubicBezTo>
                      <a:cubicBezTo>
                        <a:pt x="381" y="450"/>
                        <a:pt x="381" y="450"/>
                        <a:pt x="381" y="450"/>
                      </a:cubicBezTo>
                      <a:cubicBezTo>
                        <a:pt x="389" y="442"/>
                        <a:pt x="389" y="442"/>
                        <a:pt x="389" y="442"/>
                      </a:cubicBezTo>
                      <a:cubicBezTo>
                        <a:pt x="395" y="460"/>
                        <a:pt x="395" y="460"/>
                        <a:pt x="395" y="460"/>
                      </a:cubicBezTo>
                      <a:cubicBezTo>
                        <a:pt x="401" y="466"/>
                        <a:pt x="401" y="466"/>
                        <a:pt x="401" y="466"/>
                      </a:cubicBezTo>
                      <a:cubicBezTo>
                        <a:pt x="412" y="468"/>
                        <a:pt x="412" y="468"/>
                        <a:pt x="412" y="468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19" y="465"/>
                        <a:pt x="419" y="465"/>
                        <a:pt x="419" y="465"/>
                      </a:cubicBezTo>
                      <a:cubicBezTo>
                        <a:pt x="424" y="465"/>
                        <a:pt x="424" y="465"/>
                        <a:pt x="424" y="465"/>
                      </a:cubicBezTo>
                      <a:cubicBezTo>
                        <a:pt x="429" y="460"/>
                        <a:pt x="429" y="460"/>
                        <a:pt x="429" y="460"/>
                      </a:cubicBezTo>
                      <a:cubicBezTo>
                        <a:pt x="427" y="450"/>
                        <a:pt x="427" y="450"/>
                        <a:pt x="427" y="450"/>
                      </a:cubicBezTo>
                      <a:cubicBezTo>
                        <a:pt x="416" y="450"/>
                        <a:pt x="416" y="450"/>
                        <a:pt x="416" y="450"/>
                      </a:cubicBezTo>
                      <a:cubicBezTo>
                        <a:pt x="419" y="437"/>
                        <a:pt x="419" y="437"/>
                        <a:pt x="419" y="437"/>
                      </a:cubicBezTo>
                      <a:cubicBezTo>
                        <a:pt x="419" y="432"/>
                        <a:pt x="419" y="432"/>
                        <a:pt x="419" y="432"/>
                      </a:cubicBezTo>
                      <a:moveTo>
                        <a:pt x="500" y="386"/>
                      </a:moveTo>
                      <a:cubicBezTo>
                        <a:pt x="488" y="391"/>
                        <a:pt x="488" y="391"/>
                        <a:pt x="488" y="391"/>
                      </a:cubicBezTo>
                      <a:cubicBezTo>
                        <a:pt x="481" y="399"/>
                        <a:pt x="481" y="399"/>
                        <a:pt x="481" y="399"/>
                      </a:cubicBezTo>
                      <a:cubicBezTo>
                        <a:pt x="473" y="407"/>
                        <a:pt x="473" y="407"/>
                        <a:pt x="473" y="407"/>
                      </a:cubicBezTo>
                      <a:cubicBezTo>
                        <a:pt x="472" y="407"/>
                        <a:pt x="472" y="407"/>
                        <a:pt x="472" y="407"/>
                      </a:cubicBezTo>
                      <a:cubicBezTo>
                        <a:pt x="468" y="407"/>
                        <a:pt x="468" y="407"/>
                        <a:pt x="468" y="407"/>
                      </a:cubicBezTo>
                      <a:cubicBezTo>
                        <a:pt x="463" y="401"/>
                        <a:pt x="463" y="401"/>
                        <a:pt x="463" y="401"/>
                      </a:cubicBezTo>
                      <a:cubicBezTo>
                        <a:pt x="456" y="409"/>
                        <a:pt x="456" y="409"/>
                        <a:pt x="456" y="409"/>
                      </a:cubicBezTo>
                      <a:cubicBezTo>
                        <a:pt x="449" y="415"/>
                        <a:pt x="449" y="415"/>
                        <a:pt x="449" y="415"/>
                      </a:cubicBezTo>
                      <a:cubicBezTo>
                        <a:pt x="444" y="421"/>
                        <a:pt x="444" y="421"/>
                        <a:pt x="444" y="421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37" y="418"/>
                        <a:pt x="437" y="418"/>
                        <a:pt x="437" y="418"/>
                      </a:cubicBezTo>
                      <a:cubicBezTo>
                        <a:pt x="440" y="422"/>
                        <a:pt x="440" y="422"/>
                        <a:pt x="440" y="422"/>
                      </a:cubicBezTo>
                      <a:cubicBezTo>
                        <a:pt x="446" y="431"/>
                        <a:pt x="446" y="431"/>
                        <a:pt x="446" y="431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65" y="427"/>
                        <a:pt x="465" y="427"/>
                        <a:pt x="465" y="427"/>
                      </a:cubicBezTo>
                      <a:cubicBezTo>
                        <a:pt x="477" y="427"/>
                        <a:pt x="477" y="427"/>
                        <a:pt x="477" y="427"/>
                      </a:cubicBezTo>
                      <a:cubicBezTo>
                        <a:pt x="487" y="423"/>
                        <a:pt x="487" y="423"/>
                        <a:pt x="487" y="423"/>
                      </a:cubicBezTo>
                      <a:cubicBezTo>
                        <a:pt x="497" y="419"/>
                        <a:pt x="497" y="419"/>
                        <a:pt x="497" y="419"/>
                      </a:cubicBezTo>
                      <a:cubicBezTo>
                        <a:pt x="502" y="413"/>
                        <a:pt x="502" y="413"/>
                        <a:pt x="502" y="413"/>
                      </a:cubicBezTo>
                      <a:cubicBezTo>
                        <a:pt x="502" y="405"/>
                        <a:pt x="502" y="405"/>
                        <a:pt x="502" y="405"/>
                      </a:cubicBezTo>
                      <a:cubicBezTo>
                        <a:pt x="507" y="391"/>
                        <a:pt x="507" y="391"/>
                        <a:pt x="507" y="391"/>
                      </a:cubicBezTo>
                      <a:cubicBezTo>
                        <a:pt x="500" y="386"/>
                        <a:pt x="500" y="386"/>
                        <a:pt x="500" y="386"/>
                      </a:cubicBezTo>
                      <a:moveTo>
                        <a:pt x="404" y="336"/>
                      </a:moveTo>
                      <a:cubicBezTo>
                        <a:pt x="403" y="339"/>
                        <a:pt x="403" y="339"/>
                        <a:pt x="403" y="339"/>
                      </a:cubicBezTo>
                      <a:cubicBezTo>
                        <a:pt x="404" y="340"/>
                        <a:pt x="404" y="340"/>
                        <a:pt x="404" y="340"/>
                      </a:cubicBezTo>
                      <a:cubicBezTo>
                        <a:pt x="406" y="339"/>
                        <a:pt x="406" y="339"/>
                        <a:pt x="406" y="339"/>
                      </a:cubicBezTo>
                      <a:cubicBezTo>
                        <a:pt x="404" y="336"/>
                        <a:pt x="404" y="336"/>
                        <a:pt x="404" y="336"/>
                      </a:cubicBezTo>
                      <a:moveTo>
                        <a:pt x="961" y="0"/>
                      </a:moveTo>
                      <a:cubicBezTo>
                        <a:pt x="957" y="4"/>
                        <a:pt x="957" y="4"/>
                        <a:pt x="957" y="4"/>
                      </a:cubicBezTo>
                      <a:cubicBezTo>
                        <a:pt x="947" y="9"/>
                        <a:pt x="947" y="9"/>
                        <a:pt x="947" y="9"/>
                      </a:cubicBezTo>
                      <a:cubicBezTo>
                        <a:pt x="939" y="16"/>
                        <a:pt x="939" y="16"/>
                        <a:pt x="939" y="16"/>
                      </a:cubicBezTo>
                      <a:cubicBezTo>
                        <a:pt x="940" y="31"/>
                        <a:pt x="940" y="31"/>
                        <a:pt x="940" y="31"/>
                      </a:cubicBezTo>
                      <a:cubicBezTo>
                        <a:pt x="937" y="34"/>
                        <a:pt x="937" y="34"/>
                        <a:pt x="937" y="34"/>
                      </a:cubicBezTo>
                      <a:cubicBezTo>
                        <a:pt x="938" y="44"/>
                        <a:pt x="938" y="44"/>
                        <a:pt x="938" y="44"/>
                      </a:cubicBezTo>
                      <a:cubicBezTo>
                        <a:pt x="945" y="54"/>
                        <a:pt x="945" y="54"/>
                        <a:pt x="945" y="54"/>
                      </a:cubicBezTo>
                      <a:cubicBezTo>
                        <a:pt x="951" y="69"/>
                        <a:pt x="951" y="69"/>
                        <a:pt x="951" y="69"/>
                      </a:cubicBezTo>
                      <a:cubicBezTo>
                        <a:pt x="960" y="71"/>
                        <a:pt x="960" y="71"/>
                        <a:pt x="960" y="71"/>
                      </a:cubicBezTo>
                      <a:cubicBezTo>
                        <a:pt x="966" y="64"/>
                        <a:pt x="966" y="64"/>
                        <a:pt x="966" y="64"/>
                      </a:cubicBezTo>
                      <a:cubicBezTo>
                        <a:pt x="970" y="56"/>
                        <a:pt x="970" y="56"/>
                        <a:pt x="970" y="56"/>
                      </a:cubicBezTo>
                      <a:cubicBezTo>
                        <a:pt x="964" y="50"/>
                        <a:pt x="964" y="50"/>
                        <a:pt x="964" y="50"/>
                      </a:cubicBezTo>
                      <a:cubicBezTo>
                        <a:pt x="974" y="36"/>
                        <a:pt x="974" y="36"/>
                        <a:pt x="974" y="36"/>
                      </a:cubicBezTo>
                      <a:cubicBezTo>
                        <a:pt x="972" y="23"/>
                        <a:pt x="972" y="23"/>
                        <a:pt x="972" y="23"/>
                      </a:cubicBezTo>
                      <a:cubicBezTo>
                        <a:pt x="972" y="7"/>
                        <a:pt x="972" y="7"/>
                        <a:pt x="972" y="7"/>
                      </a:cubicBezTo>
                      <a:cubicBezTo>
                        <a:pt x="965" y="1"/>
                        <a:pt x="965" y="1"/>
                        <a:pt x="965" y="1"/>
                      </a:cubicBezTo>
                      <a:cubicBezTo>
                        <a:pt x="961" y="0"/>
                        <a:pt x="961" y="0"/>
                        <a:pt x="961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Freeform 34">
                  <a:extLst>
                    <a:ext uri="{FF2B5EF4-FFF2-40B4-BE49-F238E27FC236}">
                      <a16:creationId xmlns:a16="http://schemas.microsoft.com/office/drawing/2014/main" id="{B3DEEA4B-C0A9-46E6-84D4-BCBA1C0F9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3888" y="654051"/>
                  <a:ext cx="4008438" cy="5316538"/>
                </a:xfrm>
                <a:custGeom>
                  <a:avLst/>
                  <a:gdLst>
                    <a:gd name="T0" fmla="*/ 1258 w 1737"/>
                    <a:gd name="T1" fmla="*/ 88 h 2302"/>
                    <a:gd name="T2" fmla="*/ 1114 w 1737"/>
                    <a:gd name="T3" fmla="*/ 181 h 2302"/>
                    <a:gd name="T4" fmla="*/ 987 w 1737"/>
                    <a:gd name="T5" fmla="*/ 353 h 2302"/>
                    <a:gd name="T6" fmla="*/ 967 w 1737"/>
                    <a:gd name="T7" fmla="*/ 409 h 2302"/>
                    <a:gd name="T8" fmla="*/ 855 w 1737"/>
                    <a:gd name="T9" fmla="*/ 535 h 2302"/>
                    <a:gd name="T10" fmla="*/ 697 w 1737"/>
                    <a:gd name="T11" fmla="*/ 653 h 2302"/>
                    <a:gd name="T12" fmla="*/ 620 w 1737"/>
                    <a:gd name="T13" fmla="*/ 637 h 2302"/>
                    <a:gd name="T14" fmla="*/ 587 w 1737"/>
                    <a:gd name="T15" fmla="*/ 665 h 2302"/>
                    <a:gd name="T16" fmla="*/ 530 w 1737"/>
                    <a:gd name="T17" fmla="*/ 766 h 2302"/>
                    <a:gd name="T18" fmla="*/ 431 w 1737"/>
                    <a:gd name="T19" fmla="*/ 853 h 2302"/>
                    <a:gd name="T20" fmla="*/ 357 w 1737"/>
                    <a:gd name="T21" fmla="*/ 885 h 2302"/>
                    <a:gd name="T22" fmla="*/ 303 w 1737"/>
                    <a:gd name="T23" fmla="*/ 824 h 2302"/>
                    <a:gd name="T24" fmla="*/ 241 w 1737"/>
                    <a:gd name="T25" fmla="*/ 824 h 2302"/>
                    <a:gd name="T26" fmla="*/ 201 w 1737"/>
                    <a:gd name="T27" fmla="*/ 900 h 2302"/>
                    <a:gd name="T28" fmla="*/ 53 w 1737"/>
                    <a:gd name="T29" fmla="*/ 917 h 2302"/>
                    <a:gd name="T30" fmla="*/ 30 w 1737"/>
                    <a:gd name="T31" fmla="*/ 956 h 2302"/>
                    <a:gd name="T32" fmla="*/ 91 w 1737"/>
                    <a:gd name="T33" fmla="*/ 1064 h 2302"/>
                    <a:gd name="T34" fmla="*/ 13 w 1737"/>
                    <a:gd name="T35" fmla="*/ 1180 h 2302"/>
                    <a:gd name="T36" fmla="*/ 29 w 1737"/>
                    <a:gd name="T37" fmla="*/ 1317 h 2302"/>
                    <a:gd name="T38" fmla="*/ 48 w 1737"/>
                    <a:gd name="T39" fmla="*/ 1381 h 2302"/>
                    <a:gd name="T40" fmla="*/ 81 w 1737"/>
                    <a:gd name="T41" fmla="*/ 1472 h 2302"/>
                    <a:gd name="T42" fmla="*/ 147 w 1737"/>
                    <a:gd name="T43" fmla="*/ 1509 h 2302"/>
                    <a:gd name="T44" fmla="*/ 197 w 1737"/>
                    <a:gd name="T45" fmla="*/ 1592 h 2302"/>
                    <a:gd name="T46" fmla="*/ 222 w 1737"/>
                    <a:gd name="T47" fmla="*/ 1742 h 2302"/>
                    <a:gd name="T48" fmla="*/ 336 w 1737"/>
                    <a:gd name="T49" fmla="*/ 1716 h 2302"/>
                    <a:gd name="T50" fmla="*/ 437 w 1737"/>
                    <a:gd name="T51" fmla="*/ 1647 h 2302"/>
                    <a:gd name="T52" fmla="*/ 521 w 1737"/>
                    <a:gd name="T53" fmla="*/ 1701 h 2302"/>
                    <a:gd name="T54" fmla="*/ 563 w 1737"/>
                    <a:gd name="T55" fmla="*/ 1763 h 2302"/>
                    <a:gd name="T56" fmla="*/ 637 w 1737"/>
                    <a:gd name="T57" fmla="*/ 1796 h 2302"/>
                    <a:gd name="T58" fmla="*/ 690 w 1737"/>
                    <a:gd name="T59" fmla="*/ 1872 h 2302"/>
                    <a:gd name="T60" fmla="*/ 892 w 1737"/>
                    <a:gd name="T61" fmla="*/ 1910 h 2302"/>
                    <a:gd name="T62" fmla="*/ 989 w 1737"/>
                    <a:gd name="T63" fmla="*/ 1988 h 2302"/>
                    <a:gd name="T64" fmla="*/ 1182 w 1737"/>
                    <a:gd name="T65" fmla="*/ 2037 h 2302"/>
                    <a:gd name="T66" fmla="*/ 1302 w 1737"/>
                    <a:gd name="T67" fmla="*/ 1997 h 2302"/>
                    <a:gd name="T68" fmla="*/ 1270 w 1737"/>
                    <a:gd name="T69" fmla="*/ 2172 h 2302"/>
                    <a:gd name="T70" fmla="*/ 1341 w 1737"/>
                    <a:gd name="T71" fmla="*/ 2268 h 2302"/>
                    <a:gd name="T72" fmla="*/ 1446 w 1737"/>
                    <a:gd name="T73" fmla="*/ 2167 h 2302"/>
                    <a:gd name="T74" fmla="*/ 1428 w 1737"/>
                    <a:gd name="T75" fmla="*/ 1789 h 2302"/>
                    <a:gd name="T76" fmla="*/ 1291 w 1737"/>
                    <a:gd name="T77" fmla="*/ 1580 h 2302"/>
                    <a:gd name="T78" fmla="*/ 1206 w 1737"/>
                    <a:gd name="T79" fmla="*/ 1552 h 2302"/>
                    <a:gd name="T80" fmla="*/ 1149 w 1737"/>
                    <a:gd name="T81" fmla="*/ 1609 h 2302"/>
                    <a:gd name="T82" fmla="*/ 1079 w 1737"/>
                    <a:gd name="T83" fmla="*/ 1615 h 2302"/>
                    <a:gd name="T84" fmla="*/ 1078 w 1737"/>
                    <a:gd name="T85" fmla="*/ 1382 h 2302"/>
                    <a:gd name="T86" fmla="*/ 1153 w 1737"/>
                    <a:gd name="T87" fmla="*/ 1177 h 2302"/>
                    <a:gd name="T88" fmla="*/ 1264 w 1737"/>
                    <a:gd name="T89" fmla="*/ 1065 h 2302"/>
                    <a:gd name="T90" fmla="*/ 1307 w 1737"/>
                    <a:gd name="T91" fmla="*/ 1028 h 2302"/>
                    <a:gd name="T92" fmla="*/ 1239 w 1737"/>
                    <a:gd name="T93" fmla="*/ 856 h 2302"/>
                    <a:gd name="T94" fmla="*/ 1332 w 1737"/>
                    <a:gd name="T95" fmla="*/ 792 h 2302"/>
                    <a:gd name="T96" fmla="*/ 1325 w 1737"/>
                    <a:gd name="T97" fmla="*/ 661 h 2302"/>
                    <a:gd name="T98" fmla="*/ 1395 w 1737"/>
                    <a:gd name="T99" fmla="*/ 841 h 2302"/>
                    <a:gd name="T100" fmla="*/ 1457 w 1737"/>
                    <a:gd name="T101" fmla="*/ 1053 h 2302"/>
                    <a:gd name="T102" fmla="*/ 1666 w 1737"/>
                    <a:gd name="T103" fmla="*/ 1200 h 2302"/>
                    <a:gd name="T104" fmla="*/ 1681 w 1737"/>
                    <a:gd name="T105" fmla="*/ 1076 h 2302"/>
                    <a:gd name="T106" fmla="*/ 1591 w 1737"/>
                    <a:gd name="T107" fmla="*/ 923 h 2302"/>
                    <a:gd name="T108" fmla="*/ 1484 w 1737"/>
                    <a:gd name="T109" fmla="*/ 859 h 2302"/>
                    <a:gd name="T110" fmla="*/ 1449 w 1737"/>
                    <a:gd name="T111" fmla="*/ 700 h 2302"/>
                    <a:gd name="T112" fmla="*/ 1470 w 1737"/>
                    <a:gd name="T113" fmla="*/ 518 h 2302"/>
                    <a:gd name="T114" fmla="*/ 1449 w 1737"/>
                    <a:gd name="T115" fmla="*/ 300 h 2302"/>
                    <a:gd name="T116" fmla="*/ 1324 w 1737"/>
                    <a:gd name="T117" fmla="*/ 341 h 2302"/>
                    <a:gd name="T118" fmla="*/ 1292 w 1737"/>
                    <a:gd name="T119" fmla="*/ 233 h 2302"/>
                    <a:gd name="T120" fmla="*/ 1316 w 1737"/>
                    <a:gd name="T121" fmla="*/ 180 h 2302"/>
                    <a:gd name="T122" fmla="*/ 1395 w 1737"/>
                    <a:gd name="T123" fmla="*/ 85 h 2302"/>
                    <a:gd name="T124" fmla="*/ 1329 w 1737"/>
                    <a:gd name="T125" fmla="*/ 40 h 2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37" h="2302">
                      <a:moveTo>
                        <a:pt x="1324" y="0"/>
                      </a:moveTo>
                      <a:cubicBezTo>
                        <a:pt x="1321" y="2"/>
                        <a:pt x="1318" y="3"/>
                        <a:pt x="1316" y="4"/>
                      </a:cubicBezTo>
                      <a:cubicBezTo>
                        <a:pt x="1313" y="5"/>
                        <a:pt x="1311" y="6"/>
                        <a:pt x="1310" y="6"/>
                      </a:cubicBezTo>
                      <a:cubicBezTo>
                        <a:pt x="1298" y="23"/>
                        <a:pt x="1298" y="23"/>
                        <a:pt x="1298" y="23"/>
                      </a:cubicBezTo>
                      <a:cubicBezTo>
                        <a:pt x="1297" y="23"/>
                        <a:pt x="1297" y="23"/>
                        <a:pt x="1297" y="23"/>
                      </a:cubicBezTo>
                      <a:cubicBezTo>
                        <a:pt x="1292" y="23"/>
                        <a:pt x="1292" y="23"/>
                        <a:pt x="1292" y="23"/>
                      </a:cubicBezTo>
                      <a:cubicBezTo>
                        <a:pt x="1277" y="29"/>
                        <a:pt x="1277" y="29"/>
                        <a:pt x="1277" y="29"/>
                      </a:cubicBezTo>
                      <a:cubicBezTo>
                        <a:pt x="1268" y="38"/>
                        <a:pt x="1268" y="38"/>
                        <a:pt x="1268" y="38"/>
                      </a:cubicBezTo>
                      <a:cubicBezTo>
                        <a:pt x="1262" y="47"/>
                        <a:pt x="1262" y="47"/>
                        <a:pt x="1262" y="47"/>
                      </a:cubicBezTo>
                      <a:cubicBezTo>
                        <a:pt x="1260" y="60"/>
                        <a:pt x="1260" y="60"/>
                        <a:pt x="1260" y="60"/>
                      </a:cubicBezTo>
                      <a:cubicBezTo>
                        <a:pt x="1253" y="59"/>
                        <a:pt x="1253" y="59"/>
                        <a:pt x="1253" y="59"/>
                      </a:cubicBezTo>
                      <a:cubicBezTo>
                        <a:pt x="1253" y="62"/>
                        <a:pt x="1253" y="62"/>
                        <a:pt x="1253" y="62"/>
                      </a:cubicBezTo>
                      <a:cubicBezTo>
                        <a:pt x="1267" y="65"/>
                        <a:pt x="1267" y="65"/>
                        <a:pt x="1267" y="65"/>
                      </a:cubicBezTo>
                      <a:cubicBezTo>
                        <a:pt x="1251" y="76"/>
                        <a:pt x="1251" y="76"/>
                        <a:pt x="1251" y="76"/>
                      </a:cubicBezTo>
                      <a:cubicBezTo>
                        <a:pt x="1248" y="85"/>
                        <a:pt x="1248" y="85"/>
                        <a:pt x="1248" y="85"/>
                      </a:cubicBezTo>
                      <a:cubicBezTo>
                        <a:pt x="1258" y="88"/>
                        <a:pt x="1258" y="88"/>
                        <a:pt x="1258" y="88"/>
                      </a:cubicBezTo>
                      <a:cubicBezTo>
                        <a:pt x="1276" y="89"/>
                        <a:pt x="1276" y="89"/>
                        <a:pt x="1276" y="89"/>
                      </a:cubicBezTo>
                      <a:cubicBezTo>
                        <a:pt x="1294" y="85"/>
                        <a:pt x="1294" y="85"/>
                        <a:pt x="1294" y="85"/>
                      </a:cubicBezTo>
                      <a:cubicBezTo>
                        <a:pt x="1294" y="97"/>
                        <a:pt x="1294" y="97"/>
                        <a:pt x="1294" y="97"/>
                      </a:cubicBezTo>
                      <a:cubicBezTo>
                        <a:pt x="1277" y="106"/>
                        <a:pt x="1277" y="106"/>
                        <a:pt x="1277" y="106"/>
                      </a:cubicBezTo>
                      <a:cubicBezTo>
                        <a:pt x="1267" y="116"/>
                        <a:pt x="1267" y="116"/>
                        <a:pt x="1267" y="116"/>
                      </a:cubicBezTo>
                      <a:cubicBezTo>
                        <a:pt x="1253" y="106"/>
                        <a:pt x="1253" y="106"/>
                        <a:pt x="1253" y="106"/>
                      </a:cubicBezTo>
                      <a:cubicBezTo>
                        <a:pt x="1237" y="110"/>
                        <a:pt x="1237" y="110"/>
                        <a:pt x="1237" y="110"/>
                      </a:cubicBezTo>
                      <a:cubicBezTo>
                        <a:pt x="1227" y="100"/>
                        <a:pt x="1227" y="100"/>
                        <a:pt x="1227" y="100"/>
                      </a:cubicBezTo>
                      <a:cubicBezTo>
                        <a:pt x="1219" y="104"/>
                        <a:pt x="1219" y="104"/>
                        <a:pt x="1219" y="104"/>
                      </a:cubicBezTo>
                      <a:cubicBezTo>
                        <a:pt x="1205" y="111"/>
                        <a:pt x="1205" y="111"/>
                        <a:pt x="1205" y="111"/>
                      </a:cubicBezTo>
                      <a:cubicBezTo>
                        <a:pt x="1192" y="124"/>
                        <a:pt x="1192" y="124"/>
                        <a:pt x="1192" y="124"/>
                      </a:cubicBezTo>
                      <a:cubicBezTo>
                        <a:pt x="1170" y="130"/>
                        <a:pt x="1170" y="130"/>
                        <a:pt x="1170" y="130"/>
                      </a:cubicBezTo>
                      <a:cubicBezTo>
                        <a:pt x="1158" y="148"/>
                        <a:pt x="1158" y="148"/>
                        <a:pt x="1158" y="148"/>
                      </a:cubicBezTo>
                      <a:cubicBezTo>
                        <a:pt x="1141" y="154"/>
                        <a:pt x="1141" y="154"/>
                        <a:pt x="1141" y="154"/>
                      </a:cubicBezTo>
                      <a:cubicBezTo>
                        <a:pt x="1128" y="168"/>
                        <a:pt x="1128" y="168"/>
                        <a:pt x="1128" y="168"/>
                      </a:cubicBezTo>
                      <a:cubicBezTo>
                        <a:pt x="1114" y="181"/>
                        <a:pt x="1114" y="181"/>
                        <a:pt x="1114" y="181"/>
                      </a:cubicBezTo>
                      <a:cubicBezTo>
                        <a:pt x="1100" y="190"/>
                        <a:pt x="1100" y="190"/>
                        <a:pt x="1100" y="190"/>
                      </a:cubicBezTo>
                      <a:cubicBezTo>
                        <a:pt x="1080" y="198"/>
                        <a:pt x="1080" y="198"/>
                        <a:pt x="1080" y="198"/>
                      </a:cubicBezTo>
                      <a:cubicBezTo>
                        <a:pt x="1070" y="208"/>
                        <a:pt x="1070" y="208"/>
                        <a:pt x="1070" y="208"/>
                      </a:cubicBezTo>
                      <a:cubicBezTo>
                        <a:pt x="1047" y="231"/>
                        <a:pt x="1047" y="231"/>
                        <a:pt x="1047" y="231"/>
                      </a:cubicBezTo>
                      <a:cubicBezTo>
                        <a:pt x="1027" y="250"/>
                        <a:pt x="1027" y="250"/>
                        <a:pt x="1027" y="250"/>
                      </a:cubicBezTo>
                      <a:cubicBezTo>
                        <a:pt x="1022" y="269"/>
                        <a:pt x="1022" y="269"/>
                        <a:pt x="1022" y="269"/>
                      </a:cubicBezTo>
                      <a:cubicBezTo>
                        <a:pt x="1010" y="286"/>
                        <a:pt x="1010" y="286"/>
                        <a:pt x="1010" y="286"/>
                      </a:cubicBezTo>
                      <a:cubicBezTo>
                        <a:pt x="1007" y="297"/>
                        <a:pt x="1007" y="297"/>
                        <a:pt x="1007" y="297"/>
                      </a:cubicBezTo>
                      <a:cubicBezTo>
                        <a:pt x="1011" y="311"/>
                        <a:pt x="1011" y="311"/>
                        <a:pt x="1011" y="311"/>
                      </a:cubicBezTo>
                      <a:cubicBezTo>
                        <a:pt x="1000" y="311"/>
                        <a:pt x="1000" y="311"/>
                        <a:pt x="1000" y="311"/>
                      </a:cubicBezTo>
                      <a:cubicBezTo>
                        <a:pt x="991" y="316"/>
                        <a:pt x="991" y="316"/>
                        <a:pt x="991" y="316"/>
                      </a:cubicBezTo>
                      <a:cubicBezTo>
                        <a:pt x="989" y="330"/>
                        <a:pt x="989" y="330"/>
                        <a:pt x="989" y="330"/>
                      </a:cubicBezTo>
                      <a:cubicBezTo>
                        <a:pt x="977" y="336"/>
                        <a:pt x="977" y="336"/>
                        <a:pt x="977" y="336"/>
                      </a:cubicBezTo>
                      <a:cubicBezTo>
                        <a:pt x="974" y="348"/>
                        <a:pt x="974" y="348"/>
                        <a:pt x="974" y="348"/>
                      </a:cubicBezTo>
                      <a:cubicBezTo>
                        <a:pt x="974" y="353"/>
                        <a:pt x="974" y="353"/>
                        <a:pt x="974" y="353"/>
                      </a:cubicBezTo>
                      <a:cubicBezTo>
                        <a:pt x="987" y="353"/>
                        <a:pt x="987" y="353"/>
                        <a:pt x="987" y="353"/>
                      </a:cubicBezTo>
                      <a:cubicBezTo>
                        <a:pt x="991" y="362"/>
                        <a:pt x="991" y="362"/>
                        <a:pt x="991" y="362"/>
                      </a:cubicBezTo>
                      <a:cubicBezTo>
                        <a:pt x="1006" y="359"/>
                        <a:pt x="1006" y="359"/>
                        <a:pt x="1006" y="359"/>
                      </a:cubicBezTo>
                      <a:cubicBezTo>
                        <a:pt x="1029" y="369"/>
                        <a:pt x="1029" y="369"/>
                        <a:pt x="1029" y="369"/>
                      </a:cubicBezTo>
                      <a:cubicBezTo>
                        <a:pt x="1037" y="371"/>
                        <a:pt x="1037" y="371"/>
                        <a:pt x="1037" y="371"/>
                      </a:cubicBezTo>
                      <a:cubicBezTo>
                        <a:pt x="1042" y="383"/>
                        <a:pt x="1042" y="383"/>
                        <a:pt x="1042" y="383"/>
                      </a:cubicBezTo>
                      <a:cubicBezTo>
                        <a:pt x="1038" y="396"/>
                        <a:pt x="1038" y="396"/>
                        <a:pt x="1038" y="396"/>
                      </a:cubicBezTo>
                      <a:cubicBezTo>
                        <a:pt x="1024" y="399"/>
                        <a:pt x="1024" y="399"/>
                        <a:pt x="1024" y="399"/>
                      </a:cubicBezTo>
                      <a:cubicBezTo>
                        <a:pt x="1009" y="406"/>
                        <a:pt x="1009" y="406"/>
                        <a:pt x="1009" y="406"/>
                      </a:cubicBezTo>
                      <a:cubicBezTo>
                        <a:pt x="998" y="410"/>
                        <a:pt x="998" y="410"/>
                        <a:pt x="998" y="410"/>
                      </a:cubicBezTo>
                      <a:cubicBezTo>
                        <a:pt x="982" y="410"/>
                        <a:pt x="982" y="410"/>
                        <a:pt x="982" y="410"/>
                      </a:cubicBezTo>
                      <a:cubicBezTo>
                        <a:pt x="970" y="398"/>
                        <a:pt x="970" y="398"/>
                        <a:pt x="970" y="398"/>
                      </a:cubicBezTo>
                      <a:cubicBezTo>
                        <a:pt x="980" y="388"/>
                        <a:pt x="980" y="388"/>
                        <a:pt x="980" y="388"/>
                      </a:cubicBezTo>
                      <a:cubicBezTo>
                        <a:pt x="970" y="378"/>
                        <a:pt x="970" y="378"/>
                        <a:pt x="970" y="378"/>
                      </a:cubicBezTo>
                      <a:cubicBezTo>
                        <a:pt x="964" y="384"/>
                        <a:pt x="964" y="384"/>
                        <a:pt x="964" y="384"/>
                      </a:cubicBezTo>
                      <a:cubicBezTo>
                        <a:pt x="958" y="396"/>
                        <a:pt x="958" y="396"/>
                        <a:pt x="958" y="396"/>
                      </a:cubicBezTo>
                      <a:cubicBezTo>
                        <a:pt x="967" y="409"/>
                        <a:pt x="967" y="409"/>
                        <a:pt x="967" y="409"/>
                      </a:cubicBezTo>
                      <a:cubicBezTo>
                        <a:pt x="964" y="417"/>
                        <a:pt x="964" y="417"/>
                        <a:pt x="964" y="417"/>
                      </a:cubicBezTo>
                      <a:cubicBezTo>
                        <a:pt x="971" y="423"/>
                        <a:pt x="971" y="423"/>
                        <a:pt x="971" y="423"/>
                      </a:cubicBezTo>
                      <a:cubicBezTo>
                        <a:pt x="966" y="441"/>
                        <a:pt x="966" y="441"/>
                        <a:pt x="966" y="441"/>
                      </a:cubicBezTo>
                      <a:cubicBezTo>
                        <a:pt x="950" y="453"/>
                        <a:pt x="950" y="453"/>
                        <a:pt x="950" y="453"/>
                      </a:cubicBezTo>
                      <a:cubicBezTo>
                        <a:pt x="950" y="466"/>
                        <a:pt x="950" y="466"/>
                        <a:pt x="950" y="466"/>
                      </a:cubicBezTo>
                      <a:cubicBezTo>
                        <a:pt x="940" y="476"/>
                        <a:pt x="940" y="476"/>
                        <a:pt x="940" y="476"/>
                      </a:cubicBezTo>
                      <a:cubicBezTo>
                        <a:pt x="931" y="476"/>
                        <a:pt x="931" y="476"/>
                        <a:pt x="931" y="476"/>
                      </a:cubicBezTo>
                      <a:cubicBezTo>
                        <a:pt x="925" y="486"/>
                        <a:pt x="925" y="486"/>
                        <a:pt x="925" y="486"/>
                      </a:cubicBezTo>
                      <a:cubicBezTo>
                        <a:pt x="925" y="508"/>
                        <a:pt x="925" y="508"/>
                        <a:pt x="925" y="508"/>
                      </a:cubicBezTo>
                      <a:cubicBezTo>
                        <a:pt x="913" y="521"/>
                        <a:pt x="913" y="521"/>
                        <a:pt x="913" y="521"/>
                      </a:cubicBezTo>
                      <a:cubicBezTo>
                        <a:pt x="913" y="528"/>
                        <a:pt x="913" y="528"/>
                        <a:pt x="913" y="528"/>
                      </a:cubicBezTo>
                      <a:cubicBezTo>
                        <a:pt x="922" y="538"/>
                        <a:pt x="922" y="538"/>
                        <a:pt x="922" y="538"/>
                      </a:cubicBezTo>
                      <a:cubicBezTo>
                        <a:pt x="905" y="538"/>
                        <a:pt x="905" y="538"/>
                        <a:pt x="905" y="538"/>
                      </a:cubicBezTo>
                      <a:cubicBezTo>
                        <a:pt x="893" y="547"/>
                        <a:pt x="893" y="547"/>
                        <a:pt x="893" y="547"/>
                      </a:cubicBezTo>
                      <a:cubicBezTo>
                        <a:pt x="875" y="555"/>
                        <a:pt x="875" y="555"/>
                        <a:pt x="875" y="555"/>
                      </a:cubicBezTo>
                      <a:cubicBezTo>
                        <a:pt x="855" y="535"/>
                        <a:pt x="855" y="535"/>
                        <a:pt x="855" y="535"/>
                      </a:cubicBezTo>
                      <a:cubicBezTo>
                        <a:pt x="847" y="527"/>
                        <a:pt x="847" y="527"/>
                        <a:pt x="847" y="527"/>
                      </a:cubicBezTo>
                      <a:cubicBezTo>
                        <a:pt x="830" y="528"/>
                        <a:pt x="830" y="528"/>
                        <a:pt x="830" y="528"/>
                      </a:cubicBezTo>
                      <a:cubicBezTo>
                        <a:pt x="808" y="531"/>
                        <a:pt x="808" y="531"/>
                        <a:pt x="808" y="531"/>
                      </a:cubicBezTo>
                      <a:cubicBezTo>
                        <a:pt x="796" y="546"/>
                        <a:pt x="796" y="546"/>
                        <a:pt x="796" y="546"/>
                      </a:cubicBezTo>
                      <a:cubicBezTo>
                        <a:pt x="782" y="560"/>
                        <a:pt x="782" y="560"/>
                        <a:pt x="782" y="560"/>
                      </a:cubicBezTo>
                      <a:cubicBezTo>
                        <a:pt x="766" y="584"/>
                        <a:pt x="766" y="584"/>
                        <a:pt x="766" y="584"/>
                      </a:cubicBezTo>
                      <a:cubicBezTo>
                        <a:pt x="766" y="603"/>
                        <a:pt x="766" y="603"/>
                        <a:pt x="766" y="603"/>
                      </a:cubicBezTo>
                      <a:cubicBezTo>
                        <a:pt x="752" y="621"/>
                        <a:pt x="752" y="621"/>
                        <a:pt x="752" y="621"/>
                      </a:cubicBezTo>
                      <a:cubicBezTo>
                        <a:pt x="739" y="634"/>
                        <a:pt x="739" y="634"/>
                        <a:pt x="739" y="634"/>
                      </a:cubicBezTo>
                      <a:cubicBezTo>
                        <a:pt x="724" y="635"/>
                        <a:pt x="724" y="635"/>
                        <a:pt x="724" y="635"/>
                      </a:cubicBezTo>
                      <a:cubicBezTo>
                        <a:pt x="711" y="628"/>
                        <a:pt x="711" y="628"/>
                        <a:pt x="711" y="628"/>
                      </a:cubicBezTo>
                      <a:cubicBezTo>
                        <a:pt x="696" y="637"/>
                        <a:pt x="696" y="637"/>
                        <a:pt x="696" y="637"/>
                      </a:cubicBezTo>
                      <a:cubicBezTo>
                        <a:pt x="696" y="639"/>
                        <a:pt x="697" y="643"/>
                        <a:pt x="697" y="646"/>
                      </a:cubicBezTo>
                      <a:cubicBezTo>
                        <a:pt x="698" y="648"/>
                        <a:pt x="698" y="649"/>
                        <a:pt x="698" y="650"/>
                      </a:cubicBezTo>
                      <a:cubicBezTo>
                        <a:pt x="698" y="651"/>
                        <a:pt x="698" y="651"/>
                        <a:pt x="698" y="651"/>
                      </a:cubicBezTo>
                      <a:cubicBezTo>
                        <a:pt x="698" y="652"/>
                        <a:pt x="698" y="652"/>
                        <a:pt x="697" y="653"/>
                      </a:cubicBezTo>
                      <a:cubicBezTo>
                        <a:pt x="697" y="653"/>
                        <a:pt x="696" y="653"/>
                        <a:pt x="696" y="653"/>
                      </a:cubicBezTo>
                      <a:cubicBezTo>
                        <a:pt x="696" y="653"/>
                        <a:pt x="696" y="653"/>
                        <a:pt x="696" y="653"/>
                      </a:cubicBezTo>
                      <a:cubicBezTo>
                        <a:pt x="695" y="653"/>
                        <a:pt x="695" y="653"/>
                        <a:pt x="694" y="653"/>
                      </a:cubicBezTo>
                      <a:cubicBezTo>
                        <a:pt x="694" y="653"/>
                        <a:pt x="694" y="653"/>
                        <a:pt x="694" y="653"/>
                      </a:cubicBezTo>
                      <a:cubicBezTo>
                        <a:pt x="692" y="651"/>
                        <a:pt x="686" y="644"/>
                        <a:pt x="683" y="641"/>
                      </a:cubicBezTo>
                      <a:cubicBezTo>
                        <a:pt x="674" y="651"/>
                        <a:pt x="674" y="651"/>
                        <a:pt x="674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8" y="651"/>
                        <a:pt x="658" y="651"/>
                      </a:cubicBezTo>
                      <a:cubicBezTo>
                        <a:pt x="658" y="651"/>
                        <a:pt x="657" y="650"/>
                        <a:pt x="656" y="650"/>
                      </a:cubicBezTo>
                      <a:cubicBezTo>
                        <a:pt x="655" y="649"/>
                        <a:pt x="653" y="648"/>
                        <a:pt x="652" y="647"/>
                      </a:cubicBezTo>
                      <a:cubicBezTo>
                        <a:pt x="652" y="646"/>
                        <a:pt x="651" y="645"/>
                        <a:pt x="651" y="644"/>
                      </a:cubicBezTo>
                      <a:cubicBezTo>
                        <a:pt x="651" y="642"/>
                        <a:pt x="652" y="641"/>
                        <a:pt x="653" y="640"/>
                      </a:cubicBezTo>
                      <a:cubicBezTo>
                        <a:pt x="656" y="637"/>
                        <a:pt x="659" y="632"/>
                        <a:pt x="661" y="630"/>
                      </a:cubicBezTo>
                      <a:cubicBezTo>
                        <a:pt x="652" y="623"/>
                        <a:pt x="652" y="623"/>
                        <a:pt x="652" y="623"/>
                      </a:cubicBezTo>
                      <a:cubicBezTo>
                        <a:pt x="633" y="631"/>
                        <a:pt x="633" y="631"/>
                        <a:pt x="633" y="631"/>
                      </a:cubicBezTo>
                      <a:cubicBezTo>
                        <a:pt x="620" y="637"/>
                        <a:pt x="620" y="637"/>
                        <a:pt x="620" y="637"/>
                      </a:cubicBezTo>
                      <a:cubicBezTo>
                        <a:pt x="614" y="653"/>
                        <a:pt x="614" y="653"/>
                        <a:pt x="614" y="653"/>
                      </a:cubicBezTo>
                      <a:cubicBezTo>
                        <a:pt x="611" y="662"/>
                        <a:pt x="611" y="662"/>
                        <a:pt x="611" y="662"/>
                      </a:cubicBezTo>
                      <a:cubicBezTo>
                        <a:pt x="615" y="683"/>
                        <a:pt x="615" y="683"/>
                        <a:pt x="615" y="683"/>
                      </a:cubicBezTo>
                      <a:cubicBezTo>
                        <a:pt x="615" y="697"/>
                        <a:pt x="615" y="697"/>
                        <a:pt x="615" y="697"/>
                      </a:cubicBezTo>
                      <a:cubicBezTo>
                        <a:pt x="599" y="712"/>
                        <a:pt x="599" y="712"/>
                        <a:pt x="599" y="712"/>
                      </a:cubicBezTo>
                      <a:cubicBezTo>
                        <a:pt x="603" y="682"/>
                        <a:pt x="603" y="682"/>
                        <a:pt x="603" y="682"/>
                      </a:cubicBezTo>
                      <a:cubicBezTo>
                        <a:pt x="593" y="679"/>
                        <a:pt x="593" y="679"/>
                        <a:pt x="593" y="679"/>
                      </a:cubicBezTo>
                      <a:cubicBezTo>
                        <a:pt x="584" y="688"/>
                        <a:pt x="584" y="688"/>
                        <a:pt x="584" y="688"/>
                      </a:cubicBezTo>
                      <a:cubicBezTo>
                        <a:pt x="568" y="696"/>
                        <a:pt x="568" y="696"/>
                        <a:pt x="568" y="696"/>
                      </a:cubicBezTo>
                      <a:cubicBezTo>
                        <a:pt x="574" y="672"/>
                        <a:pt x="574" y="672"/>
                        <a:pt x="574" y="672"/>
                      </a:cubicBezTo>
                      <a:cubicBezTo>
                        <a:pt x="575" y="672"/>
                        <a:pt x="575" y="672"/>
                        <a:pt x="575" y="672"/>
                      </a:cubicBezTo>
                      <a:cubicBezTo>
                        <a:pt x="575" y="672"/>
                        <a:pt x="576" y="672"/>
                        <a:pt x="576" y="672"/>
                      </a:cubicBezTo>
                      <a:cubicBezTo>
                        <a:pt x="577" y="671"/>
                        <a:pt x="578" y="671"/>
                        <a:pt x="579" y="671"/>
                      </a:cubicBezTo>
                      <a:cubicBezTo>
                        <a:pt x="581" y="670"/>
                        <a:pt x="583" y="669"/>
                        <a:pt x="585" y="667"/>
                      </a:cubicBezTo>
                      <a:cubicBezTo>
                        <a:pt x="586" y="666"/>
                        <a:pt x="587" y="666"/>
                        <a:pt x="587" y="665"/>
                      </a:cubicBezTo>
                      <a:cubicBezTo>
                        <a:pt x="587" y="665"/>
                        <a:pt x="587" y="665"/>
                        <a:pt x="587" y="665"/>
                      </a:cubicBezTo>
                      <a:cubicBezTo>
                        <a:pt x="587" y="664"/>
                        <a:pt x="586" y="662"/>
                        <a:pt x="585" y="661"/>
                      </a:cubicBezTo>
                      <a:cubicBezTo>
                        <a:pt x="567" y="669"/>
                        <a:pt x="567" y="669"/>
                        <a:pt x="567" y="669"/>
                      </a:cubicBezTo>
                      <a:cubicBezTo>
                        <a:pt x="544" y="678"/>
                        <a:pt x="544" y="678"/>
                        <a:pt x="544" y="678"/>
                      </a:cubicBezTo>
                      <a:cubicBezTo>
                        <a:pt x="538" y="693"/>
                        <a:pt x="538" y="693"/>
                        <a:pt x="538" y="693"/>
                      </a:cubicBezTo>
                      <a:cubicBezTo>
                        <a:pt x="518" y="703"/>
                        <a:pt x="518" y="703"/>
                        <a:pt x="518" y="703"/>
                      </a:cubicBezTo>
                      <a:cubicBezTo>
                        <a:pt x="506" y="703"/>
                        <a:pt x="506" y="703"/>
                        <a:pt x="506" y="703"/>
                      </a:cubicBezTo>
                      <a:cubicBezTo>
                        <a:pt x="500" y="710"/>
                        <a:pt x="500" y="710"/>
                        <a:pt x="500" y="710"/>
                      </a:cubicBezTo>
                      <a:cubicBezTo>
                        <a:pt x="512" y="717"/>
                        <a:pt x="512" y="717"/>
                        <a:pt x="512" y="717"/>
                      </a:cubicBezTo>
                      <a:cubicBezTo>
                        <a:pt x="515" y="729"/>
                        <a:pt x="515" y="729"/>
                        <a:pt x="515" y="729"/>
                      </a:cubicBezTo>
                      <a:cubicBezTo>
                        <a:pt x="500" y="742"/>
                        <a:pt x="500" y="742"/>
                        <a:pt x="500" y="742"/>
                      </a:cubicBezTo>
                      <a:cubicBezTo>
                        <a:pt x="500" y="754"/>
                        <a:pt x="500" y="754"/>
                        <a:pt x="500" y="754"/>
                      </a:cubicBezTo>
                      <a:cubicBezTo>
                        <a:pt x="505" y="758"/>
                        <a:pt x="505" y="758"/>
                        <a:pt x="505" y="758"/>
                      </a:cubicBezTo>
                      <a:cubicBezTo>
                        <a:pt x="512" y="740"/>
                        <a:pt x="512" y="740"/>
                        <a:pt x="512" y="740"/>
                      </a:cubicBezTo>
                      <a:cubicBezTo>
                        <a:pt x="519" y="746"/>
                        <a:pt x="519" y="746"/>
                        <a:pt x="519" y="746"/>
                      </a:cubicBezTo>
                      <a:cubicBezTo>
                        <a:pt x="519" y="761"/>
                        <a:pt x="519" y="761"/>
                        <a:pt x="519" y="761"/>
                      </a:cubicBezTo>
                      <a:cubicBezTo>
                        <a:pt x="530" y="766"/>
                        <a:pt x="530" y="766"/>
                        <a:pt x="530" y="766"/>
                      </a:cubicBezTo>
                      <a:cubicBezTo>
                        <a:pt x="540" y="776"/>
                        <a:pt x="540" y="776"/>
                        <a:pt x="540" y="776"/>
                      </a:cubicBezTo>
                      <a:cubicBezTo>
                        <a:pt x="547" y="780"/>
                        <a:pt x="547" y="780"/>
                        <a:pt x="547" y="780"/>
                      </a:cubicBezTo>
                      <a:cubicBezTo>
                        <a:pt x="534" y="793"/>
                        <a:pt x="534" y="793"/>
                        <a:pt x="534" y="793"/>
                      </a:cubicBezTo>
                      <a:cubicBezTo>
                        <a:pt x="522" y="792"/>
                        <a:pt x="522" y="792"/>
                        <a:pt x="522" y="792"/>
                      </a:cubicBezTo>
                      <a:cubicBezTo>
                        <a:pt x="515" y="799"/>
                        <a:pt x="515" y="799"/>
                        <a:pt x="515" y="799"/>
                      </a:cubicBezTo>
                      <a:cubicBezTo>
                        <a:pt x="511" y="803"/>
                        <a:pt x="511" y="803"/>
                        <a:pt x="511" y="803"/>
                      </a:cubicBezTo>
                      <a:cubicBezTo>
                        <a:pt x="525" y="809"/>
                        <a:pt x="525" y="809"/>
                        <a:pt x="525" y="809"/>
                      </a:cubicBezTo>
                      <a:cubicBezTo>
                        <a:pt x="525" y="823"/>
                        <a:pt x="525" y="823"/>
                        <a:pt x="525" y="823"/>
                      </a:cubicBezTo>
                      <a:cubicBezTo>
                        <a:pt x="508" y="819"/>
                        <a:pt x="508" y="819"/>
                        <a:pt x="508" y="819"/>
                      </a:cubicBezTo>
                      <a:cubicBezTo>
                        <a:pt x="496" y="819"/>
                        <a:pt x="496" y="819"/>
                        <a:pt x="496" y="819"/>
                      </a:cubicBezTo>
                      <a:cubicBezTo>
                        <a:pt x="480" y="823"/>
                        <a:pt x="480" y="823"/>
                        <a:pt x="480" y="823"/>
                      </a:cubicBezTo>
                      <a:cubicBezTo>
                        <a:pt x="471" y="839"/>
                        <a:pt x="471" y="839"/>
                        <a:pt x="471" y="839"/>
                      </a:cubicBezTo>
                      <a:cubicBezTo>
                        <a:pt x="475" y="858"/>
                        <a:pt x="475" y="858"/>
                        <a:pt x="475" y="858"/>
                      </a:cubicBezTo>
                      <a:cubicBezTo>
                        <a:pt x="456" y="858"/>
                        <a:pt x="456" y="858"/>
                        <a:pt x="456" y="858"/>
                      </a:cubicBezTo>
                      <a:cubicBezTo>
                        <a:pt x="441" y="862"/>
                        <a:pt x="441" y="862"/>
                        <a:pt x="441" y="862"/>
                      </a:cubicBezTo>
                      <a:cubicBezTo>
                        <a:pt x="431" y="853"/>
                        <a:pt x="431" y="853"/>
                        <a:pt x="431" y="853"/>
                      </a:cubicBezTo>
                      <a:cubicBezTo>
                        <a:pt x="417" y="851"/>
                        <a:pt x="417" y="851"/>
                        <a:pt x="417" y="851"/>
                      </a:cubicBezTo>
                      <a:cubicBezTo>
                        <a:pt x="417" y="860"/>
                        <a:pt x="417" y="860"/>
                        <a:pt x="417" y="860"/>
                      </a:cubicBezTo>
                      <a:cubicBezTo>
                        <a:pt x="426" y="868"/>
                        <a:pt x="426" y="868"/>
                        <a:pt x="426" y="868"/>
                      </a:cubicBezTo>
                      <a:cubicBezTo>
                        <a:pt x="426" y="878"/>
                        <a:pt x="426" y="878"/>
                        <a:pt x="426" y="878"/>
                      </a:cubicBezTo>
                      <a:cubicBezTo>
                        <a:pt x="430" y="888"/>
                        <a:pt x="430" y="888"/>
                        <a:pt x="430" y="888"/>
                      </a:cubicBezTo>
                      <a:cubicBezTo>
                        <a:pt x="437" y="910"/>
                        <a:pt x="437" y="910"/>
                        <a:pt x="437" y="910"/>
                      </a:cubicBezTo>
                      <a:cubicBezTo>
                        <a:pt x="435" y="926"/>
                        <a:pt x="435" y="926"/>
                        <a:pt x="435" y="926"/>
                      </a:cubicBezTo>
                      <a:cubicBezTo>
                        <a:pt x="418" y="918"/>
                        <a:pt x="418" y="918"/>
                        <a:pt x="418" y="918"/>
                      </a:cubicBezTo>
                      <a:cubicBezTo>
                        <a:pt x="413" y="923"/>
                        <a:pt x="413" y="923"/>
                        <a:pt x="413" y="923"/>
                      </a:cubicBezTo>
                      <a:cubicBezTo>
                        <a:pt x="397" y="921"/>
                        <a:pt x="397" y="921"/>
                        <a:pt x="397" y="921"/>
                      </a:cubicBezTo>
                      <a:cubicBezTo>
                        <a:pt x="387" y="914"/>
                        <a:pt x="387" y="914"/>
                        <a:pt x="387" y="914"/>
                      </a:cubicBezTo>
                      <a:cubicBezTo>
                        <a:pt x="374" y="901"/>
                        <a:pt x="374" y="901"/>
                        <a:pt x="374" y="901"/>
                      </a:cubicBezTo>
                      <a:cubicBezTo>
                        <a:pt x="359" y="901"/>
                        <a:pt x="359" y="901"/>
                        <a:pt x="359" y="901"/>
                      </a:cubicBezTo>
                      <a:cubicBezTo>
                        <a:pt x="359" y="889"/>
                        <a:pt x="359" y="889"/>
                        <a:pt x="359" y="889"/>
                      </a:cubicBezTo>
                      <a:cubicBezTo>
                        <a:pt x="359" y="889"/>
                        <a:pt x="359" y="888"/>
                        <a:pt x="358" y="888"/>
                      </a:cubicBezTo>
                      <a:cubicBezTo>
                        <a:pt x="358" y="887"/>
                        <a:pt x="357" y="886"/>
                        <a:pt x="357" y="885"/>
                      </a:cubicBezTo>
                      <a:cubicBezTo>
                        <a:pt x="356" y="886"/>
                        <a:pt x="356" y="886"/>
                        <a:pt x="356" y="886"/>
                      </a:cubicBezTo>
                      <a:cubicBezTo>
                        <a:pt x="355" y="887"/>
                        <a:pt x="354" y="888"/>
                        <a:pt x="353" y="889"/>
                      </a:cubicBezTo>
                      <a:cubicBezTo>
                        <a:pt x="351" y="890"/>
                        <a:pt x="349" y="891"/>
                        <a:pt x="349" y="891"/>
                      </a:cubicBezTo>
                      <a:cubicBezTo>
                        <a:pt x="348" y="892"/>
                        <a:pt x="348" y="892"/>
                        <a:pt x="348" y="892"/>
                      </a:cubicBezTo>
                      <a:cubicBezTo>
                        <a:pt x="336" y="880"/>
                        <a:pt x="336" y="880"/>
                        <a:pt x="336" y="880"/>
                      </a:cubicBezTo>
                      <a:cubicBezTo>
                        <a:pt x="343" y="873"/>
                        <a:pt x="343" y="873"/>
                        <a:pt x="343" y="873"/>
                      </a:cubicBezTo>
                      <a:cubicBezTo>
                        <a:pt x="351" y="870"/>
                        <a:pt x="351" y="870"/>
                        <a:pt x="351" y="870"/>
                      </a:cubicBezTo>
                      <a:cubicBezTo>
                        <a:pt x="351" y="858"/>
                        <a:pt x="351" y="858"/>
                        <a:pt x="351" y="858"/>
                      </a:cubicBezTo>
                      <a:cubicBezTo>
                        <a:pt x="346" y="853"/>
                        <a:pt x="346" y="853"/>
                        <a:pt x="346" y="853"/>
                      </a:cubicBezTo>
                      <a:cubicBezTo>
                        <a:pt x="331" y="862"/>
                        <a:pt x="331" y="862"/>
                        <a:pt x="331" y="862"/>
                      </a:cubicBezTo>
                      <a:cubicBezTo>
                        <a:pt x="331" y="847"/>
                        <a:pt x="331" y="847"/>
                        <a:pt x="331" y="847"/>
                      </a:cubicBezTo>
                      <a:cubicBezTo>
                        <a:pt x="325" y="840"/>
                        <a:pt x="325" y="840"/>
                        <a:pt x="325" y="840"/>
                      </a:cubicBezTo>
                      <a:cubicBezTo>
                        <a:pt x="315" y="840"/>
                        <a:pt x="315" y="840"/>
                        <a:pt x="315" y="840"/>
                      </a:cubicBezTo>
                      <a:cubicBezTo>
                        <a:pt x="321" y="823"/>
                        <a:pt x="321" y="823"/>
                        <a:pt x="321" y="823"/>
                      </a:cubicBezTo>
                      <a:cubicBezTo>
                        <a:pt x="308" y="819"/>
                        <a:pt x="308" y="819"/>
                        <a:pt x="308" y="819"/>
                      </a:cubicBezTo>
                      <a:cubicBezTo>
                        <a:pt x="303" y="824"/>
                        <a:pt x="303" y="824"/>
                        <a:pt x="303" y="824"/>
                      </a:cubicBezTo>
                      <a:cubicBezTo>
                        <a:pt x="289" y="813"/>
                        <a:pt x="289" y="813"/>
                        <a:pt x="289" y="813"/>
                      </a:cubicBezTo>
                      <a:cubicBezTo>
                        <a:pt x="288" y="814"/>
                        <a:pt x="287" y="816"/>
                        <a:pt x="286" y="817"/>
                      </a:cubicBezTo>
                      <a:cubicBezTo>
                        <a:pt x="285" y="818"/>
                        <a:pt x="283" y="818"/>
                        <a:pt x="282" y="818"/>
                      </a:cubicBezTo>
                      <a:cubicBezTo>
                        <a:pt x="282" y="818"/>
                        <a:pt x="282" y="818"/>
                        <a:pt x="282" y="818"/>
                      </a:cubicBezTo>
                      <a:cubicBezTo>
                        <a:pt x="281" y="818"/>
                        <a:pt x="281" y="818"/>
                        <a:pt x="281" y="819"/>
                      </a:cubicBezTo>
                      <a:cubicBezTo>
                        <a:pt x="281" y="819"/>
                        <a:pt x="280" y="820"/>
                        <a:pt x="280" y="821"/>
                      </a:cubicBezTo>
                      <a:cubicBezTo>
                        <a:pt x="279" y="823"/>
                        <a:pt x="279" y="826"/>
                        <a:pt x="279" y="827"/>
                      </a:cubicBezTo>
                      <a:cubicBezTo>
                        <a:pt x="279" y="828"/>
                        <a:pt x="279" y="828"/>
                        <a:pt x="279" y="828"/>
                      </a:cubicBezTo>
                      <a:cubicBezTo>
                        <a:pt x="279" y="829"/>
                        <a:pt x="279" y="829"/>
                        <a:pt x="279" y="829"/>
                      </a:cubicBezTo>
                      <a:cubicBezTo>
                        <a:pt x="279" y="830"/>
                        <a:pt x="279" y="830"/>
                        <a:pt x="279" y="830"/>
                      </a:cubicBezTo>
                      <a:cubicBezTo>
                        <a:pt x="272" y="835"/>
                        <a:pt x="272" y="835"/>
                        <a:pt x="272" y="835"/>
                      </a:cubicBezTo>
                      <a:cubicBezTo>
                        <a:pt x="266" y="829"/>
                        <a:pt x="266" y="829"/>
                        <a:pt x="266" y="829"/>
                      </a:cubicBezTo>
                      <a:cubicBezTo>
                        <a:pt x="263" y="830"/>
                        <a:pt x="263" y="830"/>
                        <a:pt x="263" y="830"/>
                      </a:cubicBezTo>
                      <a:cubicBezTo>
                        <a:pt x="260" y="839"/>
                        <a:pt x="260" y="839"/>
                        <a:pt x="260" y="839"/>
                      </a:cubicBezTo>
                      <a:cubicBezTo>
                        <a:pt x="247" y="830"/>
                        <a:pt x="247" y="830"/>
                        <a:pt x="247" y="830"/>
                      </a:cubicBezTo>
                      <a:cubicBezTo>
                        <a:pt x="241" y="824"/>
                        <a:pt x="241" y="824"/>
                        <a:pt x="241" y="824"/>
                      </a:cubicBezTo>
                      <a:cubicBezTo>
                        <a:pt x="232" y="831"/>
                        <a:pt x="232" y="831"/>
                        <a:pt x="232" y="831"/>
                      </a:cubicBezTo>
                      <a:cubicBezTo>
                        <a:pt x="226" y="824"/>
                        <a:pt x="226" y="824"/>
                        <a:pt x="226" y="824"/>
                      </a:cubicBezTo>
                      <a:cubicBezTo>
                        <a:pt x="225" y="828"/>
                        <a:pt x="225" y="828"/>
                        <a:pt x="225" y="828"/>
                      </a:cubicBezTo>
                      <a:cubicBezTo>
                        <a:pt x="222" y="843"/>
                        <a:pt x="222" y="843"/>
                        <a:pt x="222" y="843"/>
                      </a:cubicBezTo>
                      <a:cubicBezTo>
                        <a:pt x="232" y="858"/>
                        <a:pt x="232" y="858"/>
                        <a:pt x="232" y="858"/>
                      </a:cubicBezTo>
                      <a:cubicBezTo>
                        <a:pt x="234" y="872"/>
                        <a:pt x="234" y="872"/>
                        <a:pt x="234" y="872"/>
                      </a:cubicBezTo>
                      <a:cubicBezTo>
                        <a:pt x="234" y="872"/>
                        <a:pt x="235" y="877"/>
                        <a:pt x="235" y="881"/>
                      </a:cubicBezTo>
                      <a:cubicBezTo>
                        <a:pt x="235" y="882"/>
                        <a:pt x="235" y="882"/>
                        <a:pt x="235" y="883"/>
                      </a:cubicBezTo>
                      <a:cubicBezTo>
                        <a:pt x="235" y="884"/>
                        <a:pt x="235" y="885"/>
                        <a:pt x="234" y="885"/>
                      </a:cubicBezTo>
                      <a:cubicBezTo>
                        <a:pt x="233" y="886"/>
                        <a:pt x="233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2" y="886"/>
                        <a:pt x="232" y="886"/>
                        <a:pt x="232" y="886"/>
                      </a:cubicBezTo>
                      <a:cubicBezTo>
                        <a:pt x="231" y="886"/>
                        <a:pt x="230" y="886"/>
                        <a:pt x="228" y="886"/>
                      </a:cubicBezTo>
                      <a:cubicBezTo>
                        <a:pt x="226" y="887"/>
                        <a:pt x="224" y="887"/>
                        <a:pt x="222" y="887"/>
                      </a:cubicBezTo>
                      <a:cubicBezTo>
                        <a:pt x="219" y="888"/>
                        <a:pt x="216" y="888"/>
                        <a:pt x="215" y="888"/>
                      </a:cubicBezTo>
                      <a:cubicBezTo>
                        <a:pt x="201" y="900"/>
                        <a:pt x="201" y="900"/>
                        <a:pt x="201" y="900"/>
                      </a:cubicBezTo>
                      <a:cubicBezTo>
                        <a:pt x="185" y="906"/>
                        <a:pt x="185" y="906"/>
                        <a:pt x="185" y="906"/>
                      </a:cubicBezTo>
                      <a:cubicBezTo>
                        <a:pt x="179" y="896"/>
                        <a:pt x="179" y="896"/>
                        <a:pt x="179" y="896"/>
                      </a:cubicBezTo>
                      <a:cubicBezTo>
                        <a:pt x="178" y="899"/>
                        <a:pt x="178" y="899"/>
                        <a:pt x="178" y="899"/>
                      </a:cubicBezTo>
                      <a:cubicBezTo>
                        <a:pt x="177" y="906"/>
                        <a:pt x="177" y="906"/>
                        <a:pt x="177" y="906"/>
                      </a:cubicBezTo>
                      <a:cubicBezTo>
                        <a:pt x="154" y="906"/>
                        <a:pt x="154" y="906"/>
                        <a:pt x="154" y="906"/>
                      </a:cubicBezTo>
                      <a:cubicBezTo>
                        <a:pt x="141" y="893"/>
                        <a:pt x="141" y="893"/>
                        <a:pt x="141" y="893"/>
                      </a:cubicBezTo>
                      <a:cubicBezTo>
                        <a:pt x="146" y="888"/>
                        <a:pt x="146" y="888"/>
                        <a:pt x="146" y="888"/>
                      </a:cubicBezTo>
                      <a:cubicBezTo>
                        <a:pt x="142" y="883"/>
                        <a:pt x="142" y="883"/>
                        <a:pt x="142" y="883"/>
                      </a:cubicBezTo>
                      <a:cubicBezTo>
                        <a:pt x="124" y="889"/>
                        <a:pt x="124" y="889"/>
                        <a:pt x="124" y="889"/>
                      </a:cubicBezTo>
                      <a:cubicBezTo>
                        <a:pt x="99" y="893"/>
                        <a:pt x="99" y="893"/>
                        <a:pt x="99" y="893"/>
                      </a:cubicBezTo>
                      <a:cubicBezTo>
                        <a:pt x="83" y="902"/>
                        <a:pt x="83" y="902"/>
                        <a:pt x="83" y="902"/>
                      </a:cubicBezTo>
                      <a:cubicBezTo>
                        <a:pt x="70" y="914"/>
                        <a:pt x="70" y="914"/>
                        <a:pt x="70" y="914"/>
                      </a:cubicBezTo>
                      <a:cubicBezTo>
                        <a:pt x="66" y="919"/>
                        <a:pt x="66" y="919"/>
                        <a:pt x="66" y="919"/>
                      </a:cubicBezTo>
                      <a:cubicBezTo>
                        <a:pt x="77" y="929"/>
                        <a:pt x="77" y="929"/>
                        <a:pt x="77" y="929"/>
                      </a:cubicBezTo>
                      <a:cubicBezTo>
                        <a:pt x="62" y="929"/>
                        <a:pt x="62" y="929"/>
                        <a:pt x="62" y="929"/>
                      </a:cubicBezTo>
                      <a:cubicBezTo>
                        <a:pt x="53" y="917"/>
                        <a:pt x="53" y="917"/>
                        <a:pt x="53" y="917"/>
                      </a:cubicBezTo>
                      <a:cubicBezTo>
                        <a:pt x="53" y="903"/>
                        <a:pt x="53" y="903"/>
                        <a:pt x="53" y="903"/>
                      </a:cubicBezTo>
                      <a:cubicBezTo>
                        <a:pt x="48" y="899"/>
                        <a:pt x="48" y="899"/>
                        <a:pt x="48" y="899"/>
                      </a:cubicBezTo>
                      <a:cubicBezTo>
                        <a:pt x="41" y="908"/>
                        <a:pt x="41" y="908"/>
                        <a:pt x="41" y="908"/>
                      </a:cubicBezTo>
                      <a:cubicBezTo>
                        <a:pt x="38" y="918"/>
                        <a:pt x="38" y="918"/>
                        <a:pt x="38" y="918"/>
                      </a:cubicBezTo>
                      <a:cubicBezTo>
                        <a:pt x="23" y="912"/>
                        <a:pt x="23" y="912"/>
                        <a:pt x="23" y="912"/>
                      </a:cubicBezTo>
                      <a:cubicBezTo>
                        <a:pt x="14" y="910"/>
                        <a:pt x="14" y="910"/>
                        <a:pt x="14" y="910"/>
                      </a:cubicBezTo>
                      <a:cubicBezTo>
                        <a:pt x="16" y="918"/>
                        <a:pt x="16" y="918"/>
                        <a:pt x="16" y="918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1" y="922"/>
                        <a:pt x="21" y="922"/>
                        <a:pt x="21" y="922"/>
                      </a:cubicBezTo>
                      <a:cubicBezTo>
                        <a:pt x="20" y="931"/>
                        <a:pt x="20" y="931"/>
                        <a:pt x="20" y="931"/>
                      </a:cubicBezTo>
                      <a:cubicBezTo>
                        <a:pt x="15" y="935"/>
                        <a:pt x="15" y="935"/>
                        <a:pt x="15" y="935"/>
                      </a:cubicBezTo>
                      <a:cubicBezTo>
                        <a:pt x="18" y="941"/>
                        <a:pt x="18" y="941"/>
                        <a:pt x="18" y="941"/>
                      </a:cubicBezTo>
                      <a:cubicBezTo>
                        <a:pt x="24" y="950"/>
                        <a:pt x="24" y="950"/>
                        <a:pt x="24" y="950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30" y="956"/>
                        <a:pt x="30" y="956"/>
                        <a:pt x="30" y="956"/>
                      </a:cubicBezTo>
                      <a:cubicBezTo>
                        <a:pt x="28" y="970"/>
                        <a:pt x="28" y="970"/>
                        <a:pt x="28" y="970"/>
                      </a:cubicBezTo>
                      <a:cubicBezTo>
                        <a:pt x="32" y="979"/>
                        <a:pt x="32" y="979"/>
                        <a:pt x="32" y="979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84"/>
                        <a:pt x="46" y="984"/>
                        <a:pt x="46" y="984"/>
                      </a:cubicBezTo>
                      <a:cubicBezTo>
                        <a:pt x="46" y="991"/>
                        <a:pt x="46" y="991"/>
                        <a:pt x="46" y="991"/>
                      </a:cubicBezTo>
                      <a:cubicBezTo>
                        <a:pt x="63" y="1004"/>
                        <a:pt x="63" y="1004"/>
                        <a:pt x="63" y="1004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13"/>
                        <a:pt x="72" y="1013"/>
                        <a:pt x="72" y="1013"/>
                      </a:cubicBezTo>
                      <a:cubicBezTo>
                        <a:pt x="72" y="1030"/>
                        <a:pt x="72" y="1030"/>
                        <a:pt x="72" y="1030"/>
                      </a:cubicBezTo>
                      <a:cubicBezTo>
                        <a:pt x="81" y="1046"/>
                        <a:pt x="81" y="1046"/>
                        <a:pt x="81" y="1046"/>
                      </a:cubicBezTo>
                      <a:cubicBezTo>
                        <a:pt x="92" y="1046"/>
                        <a:pt x="92" y="1046"/>
                        <a:pt x="92" y="1046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3" y="1064"/>
                        <a:pt x="93" y="1064"/>
                        <a:pt x="93" y="1064"/>
                      </a:cubicBezTo>
                      <a:cubicBezTo>
                        <a:pt x="91" y="1064"/>
                        <a:pt x="91" y="1064"/>
                        <a:pt x="91" y="1064"/>
                      </a:cubicBezTo>
                      <a:cubicBezTo>
                        <a:pt x="87" y="1064"/>
                        <a:pt x="87" y="1064"/>
                        <a:pt x="87" y="1064"/>
                      </a:cubicBezTo>
                      <a:cubicBezTo>
                        <a:pt x="85" y="1072"/>
                        <a:pt x="85" y="1072"/>
                        <a:pt x="85" y="1072"/>
                      </a:cubicBezTo>
                      <a:cubicBezTo>
                        <a:pt x="71" y="1085"/>
                        <a:pt x="71" y="1085"/>
                        <a:pt x="71" y="1085"/>
                      </a:cubicBezTo>
                      <a:cubicBezTo>
                        <a:pt x="61" y="1092"/>
                        <a:pt x="61" y="1092"/>
                        <a:pt x="61" y="1092"/>
                      </a:cubicBezTo>
                      <a:cubicBezTo>
                        <a:pt x="62" y="1105"/>
                        <a:pt x="62" y="1105"/>
                        <a:pt x="62" y="1105"/>
                      </a:cubicBezTo>
                      <a:cubicBezTo>
                        <a:pt x="62" y="1115"/>
                        <a:pt x="62" y="1115"/>
                        <a:pt x="62" y="1115"/>
                      </a:cubicBezTo>
                      <a:cubicBezTo>
                        <a:pt x="62" y="1117"/>
                        <a:pt x="62" y="1117"/>
                        <a:pt x="62" y="1117"/>
                      </a:cubicBezTo>
                      <a:cubicBezTo>
                        <a:pt x="51" y="1120"/>
                        <a:pt x="51" y="1120"/>
                        <a:pt x="51" y="1120"/>
                      </a:cubicBezTo>
                      <a:cubicBezTo>
                        <a:pt x="48" y="1131"/>
                        <a:pt x="48" y="1131"/>
                        <a:pt x="48" y="1131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38"/>
                        <a:pt x="56" y="1138"/>
                        <a:pt x="56" y="1138"/>
                      </a:cubicBezTo>
                      <a:cubicBezTo>
                        <a:pt x="56" y="1151"/>
                        <a:pt x="56" y="1151"/>
                        <a:pt x="56" y="1151"/>
                      </a:cubicBezTo>
                      <a:cubicBezTo>
                        <a:pt x="51" y="1162"/>
                        <a:pt x="51" y="1162"/>
                        <a:pt x="51" y="1162"/>
                      </a:cubicBezTo>
                      <a:cubicBezTo>
                        <a:pt x="36" y="1157"/>
                        <a:pt x="36" y="1157"/>
                        <a:pt x="36" y="1157"/>
                      </a:cubicBezTo>
                      <a:cubicBezTo>
                        <a:pt x="27" y="1160"/>
                        <a:pt x="27" y="1160"/>
                        <a:pt x="27" y="1160"/>
                      </a:cubicBezTo>
                      <a:cubicBezTo>
                        <a:pt x="13" y="1180"/>
                        <a:pt x="13" y="1180"/>
                        <a:pt x="13" y="1180"/>
                      </a:cubicBezTo>
                      <a:cubicBezTo>
                        <a:pt x="0" y="1185"/>
                        <a:pt x="0" y="1185"/>
                        <a:pt x="0" y="1185"/>
                      </a:cubicBezTo>
                      <a:cubicBezTo>
                        <a:pt x="0" y="1189"/>
                        <a:pt x="0" y="1189"/>
                        <a:pt x="0" y="1189"/>
                      </a:cubicBezTo>
                      <a:cubicBezTo>
                        <a:pt x="2" y="1196"/>
                        <a:pt x="2" y="1196"/>
                        <a:pt x="2" y="1196"/>
                      </a:cubicBezTo>
                      <a:cubicBezTo>
                        <a:pt x="3" y="1198"/>
                        <a:pt x="3" y="1198"/>
                        <a:pt x="3" y="1198"/>
                      </a:cubicBezTo>
                      <a:cubicBezTo>
                        <a:pt x="8" y="1209"/>
                        <a:pt x="8" y="1209"/>
                        <a:pt x="8" y="1209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0" y="1217"/>
                        <a:pt x="20" y="1217"/>
                        <a:pt x="20" y="1217"/>
                      </a:cubicBezTo>
                      <a:cubicBezTo>
                        <a:pt x="21" y="1240"/>
                        <a:pt x="21" y="1240"/>
                        <a:pt x="21" y="1240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61"/>
                        <a:pt x="33" y="1261"/>
                        <a:pt x="33" y="1261"/>
                      </a:cubicBezTo>
                      <a:cubicBezTo>
                        <a:pt x="33" y="1270"/>
                        <a:pt x="33" y="1270"/>
                        <a:pt x="33" y="1270"/>
                      </a:cubicBezTo>
                      <a:cubicBezTo>
                        <a:pt x="36" y="1287"/>
                        <a:pt x="36" y="1287"/>
                        <a:pt x="36" y="1287"/>
                      </a:cubicBezTo>
                      <a:cubicBezTo>
                        <a:pt x="40" y="1314"/>
                        <a:pt x="40" y="1314"/>
                        <a:pt x="40" y="1314"/>
                      </a:cubicBezTo>
                      <a:cubicBezTo>
                        <a:pt x="29" y="1317"/>
                        <a:pt x="29" y="1317"/>
                        <a:pt x="29" y="1317"/>
                      </a:cubicBezTo>
                      <a:cubicBezTo>
                        <a:pt x="22" y="1328"/>
                        <a:pt x="22" y="1328"/>
                        <a:pt x="22" y="1328"/>
                      </a:cubicBezTo>
                      <a:cubicBezTo>
                        <a:pt x="17" y="1333"/>
                        <a:pt x="17" y="1333"/>
                        <a:pt x="17" y="1333"/>
                      </a:cubicBezTo>
                      <a:cubicBezTo>
                        <a:pt x="19" y="1340"/>
                        <a:pt x="19" y="1340"/>
                        <a:pt x="19" y="1340"/>
                      </a:cubicBezTo>
                      <a:cubicBezTo>
                        <a:pt x="22" y="1338"/>
                        <a:pt x="22" y="1338"/>
                        <a:pt x="22" y="1338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44"/>
                        <a:pt x="37" y="1344"/>
                        <a:pt x="37" y="1344"/>
                      </a:cubicBezTo>
                      <a:cubicBezTo>
                        <a:pt x="37" y="1355"/>
                        <a:pt x="37" y="1355"/>
                        <a:pt x="37" y="1355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42" y="1361"/>
                        <a:pt x="42" y="1361"/>
                        <a:pt x="42" y="1361"/>
                      </a:cubicBezTo>
                      <a:cubicBezTo>
                        <a:pt x="37" y="1366"/>
                        <a:pt x="37" y="1366"/>
                        <a:pt x="37" y="1366"/>
                      </a:cubicBezTo>
                      <a:cubicBezTo>
                        <a:pt x="37" y="1375"/>
                        <a:pt x="37" y="1375"/>
                        <a:pt x="37" y="1375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48" y="1381"/>
                        <a:pt x="48" y="1381"/>
                        <a:pt x="48" y="1381"/>
                      </a:cubicBezTo>
                      <a:cubicBezTo>
                        <a:pt x="52" y="1400"/>
                        <a:pt x="52" y="1400"/>
                        <a:pt x="52" y="1400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6" y="1414"/>
                        <a:pt x="66" y="1414"/>
                        <a:pt x="66" y="1414"/>
                      </a:cubicBezTo>
                      <a:cubicBezTo>
                        <a:pt x="61" y="1429"/>
                        <a:pt x="61" y="1429"/>
                        <a:pt x="61" y="1429"/>
                      </a:cubicBezTo>
                      <a:cubicBezTo>
                        <a:pt x="53" y="1440"/>
                        <a:pt x="53" y="1440"/>
                        <a:pt x="53" y="144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50"/>
                        <a:pt x="57" y="1450"/>
                        <a:pt x="57" y="1450"/>
                      </a:cubicBezTo>
                      <a:cubicBezTo>
                        <a:pt x="57" y="1460"/>
                        <a:pt x="57" y="1460"/>
                        <a:pt x="57" y="1460"/>
                      </a:cubicBezTo>
                      <a:cubicBezTo>
                        <a:pt x="52" y="1464"/>
                        <a:pt x="52" y="1464"/>
                        <a:pt x="52" y="1464"/>
                      </a:cubicBezTo>
                      <a:cubicBezTo>
                        <a:pt x="52" y="1475"/>
                        <a:pt x="52" y="1475"/>
                        <a:pt x="52" y="1475"/>
                      </a:cubicBezTo>
                      <a:cubicBezTo>
                        <a:pt x="58" y="1478"/>
                        <a:pt x="58" y="1478"/>
                        <a:pt x="58" y="1478"/>
                      </a:cubicBezTo>
                      <a:cubicBezTo>
                        <a:pt x="67" y="1478"/>
                        <a:pt x="67" y="1478"/>
                        <a:pt x="67" y="1478"/>
                      </a:cubicBezTo>
                      <a:cubicBezTo>
                        <a:pt x="73" y="1472"/>
                        <a:pt x="73" y="1472"/>
                        <a:pt x="73" y="1472"/>
                      </a:cubicBezTo>
                      <a:cubicBezTo>
                        <a:pt x="81" y="1472"/>
                        <a:pt x="81" y="1472"/>
                        <a:pt x="81" y="1472"/>
                      </a:cubicBezTo>
                      <a:cubicBezTo>
                        <a:pt x="86" y="1479"/>
                        <a:pt x="86" y="1479"/>
                        <a:pt x="86" y="1479"/>
                      </a:cubicBezTo>
                      <a:cubicBezTo>
                        <a:pt x="98" y="1475"/>
                        <a:pt x="98" y="1475"/>
                        <a:pt x="98" y="1475"/>
                      </a:cubicBezTo>
                      <a:cubicBezTo>
                        <a:pt x="107" y="1479"/>
                        <a:pt x="107" y="1479"/>
                        <a:pt x="107" y="1479"/>
                      </a:cubicBezTo>
                      <a:cubicBezTo>
                        <a:pt x="114" y="1472"/>
                        <a:pt x="114" y="1472"/>
                        <a:pt x="114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6" y="1472"/>
                        <a:pt x="126" y="1472"/>
                        <a:pt x="126" y="1472"/>
                      </a:cubicBezTo>
                      <a:cubicBezTo>
                        <a:pt x="127" y="1481"/>
                        <a:pt x="127" y="1481"/>
                        <a:pt x="127" y="148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491"/>
                        <a:pt x="136" y="1491"/>
                        <a:pt x="136" y="1491"/>
                      </a:cubicBezTo>
                      <a:cubicBezTo>
                        <a:pt x="136" y="1502"/>
                        <a:pt x="136" y="1502"/>
                        <a:pt x="136" y="1502"/>
                      </a:cubicBezTo>
                      <a:cubicBezTo>
                        <a:pt x="127" y="1504"/>
                        <a:pt x="127" y="1504"/>
                        <a:pt x="127" y="1504"/>
                      </a:cubicBezTo>
                      <a:cubicBezTo>
                        <a:pt x="127" y="1513"/>
                        <a:pt x="127" y="1513"/>
                        <a:pt x="127" y="1513"/>
                      </a:cubicBezTo>
                      <a:cubicBezTo>
                        <a:pt x="135" y="1513"/>
                        <a:pt x="135" y="1513"/>
                        <a:pt x="135" y="1513"/>
                      </a:cubicBezTo>
                      <a:cubicBezTo>
                        <a:pt x="147" y="1509"/>
                        <a:pt x="147" y="1509"/>
                        <a:pt x="147" y="1509"/>
                      </a:cubicBezTo>
                      <a:cubicBezTo>
                        <a:pt x="159" y="1517"/>
                        <a:pt x="159" y="1517"/>
                        <a:pt x="159" y="1517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67" y="1533"/>
                        <a:pt x="167" y="1533"/>
                        <a:pt x="167" y="1533"/>
                      </a:cubicBezTo>
                      <a:cubicBezTo>
                        <a:pt x="171" y="1547"/>
                        <a:pt x="171" y="1547"/>
                        <a:pt x="171" y="1547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6" y="1553"/>
                        <a:pt x="176" y="1553"/>
                        <a:pt x="176" y="1553"/>
                      </a:cubicBezTo>
                      <a:cubicBezTo>
                        <a:pt x="177" y="1553"/>
                        <a:pt x="177" y="1553"/>
                        <a:pt x="177" y="1553"/>
                      </a:cubicBezTo>
                      <a:cubicBezTo>
                        <a:pt x="172" y="1558"/>
                        <a:pt x="172" y="1558"/>
                        <a:pt x="172" y="1558"/>
                      </a:cubicBezTo>
                      <a:cubicBezTo>
                        <a:pt x="172" y="1565"/>
                        <a:pt x="172" y="1565"/>
                        <a:pt x="172" y="1565"/>
                      </a:cubicBezTo>
                      <a:cubicBezTo>
                        <a:pt x="180" y="1569"/>
                        <a:pt x="180" y="1569"/>
                        <a:pt x="180" y="1569"/>
                      </a:cubicBezTo>
                      <a:cubicBezTo>
                        <a:pt x="190" y="1569"/>
                        <a:pt x="190" y="1569"/>
                        <a:pt x="190" y="1569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9" y="1578"/>
                        <a:pt x="199" y="1578"/>
                        <a:pt x="199" y="1578"/>
                      </a:cubicBezTo>
                      <a:cubicBezTo>
                        <a:pt x="197" y="1592"/>
                        <a:pt x="197" y="1592"/>
                        <a:pt x="197" y="1592"/>
                      </a:cubicBezTo>
                      <a:cubicBezTo>
                        <a:pt x="192" y="1597"/>
                        <a:pt x="192" y="1597"/>
                        <a:pt x="192" y="1597"/>
                      </a:cubicBezTo>
                      <a:cubicBezTo>
                        <a:pt x="192" y="1604"/>
                        <a:pt x="192" y="1604"/>
                        <a:pt x="192" y="1604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199" y="1611"/>
                        <a:pt x="199" y="1611"/>
                        <a:pt x="199" y="1611"/>
                      </a:cubicBezTo>
                      <a:cubicBezTo>
                        <a:pt x="204" y="1621"/>
                        <a:pt x="204" y="1621"/>
                        <a:pt x="204" y="1621"/>
                      </a:cubicBezTo>
                      <a:cubicBezTo>
                        <a:pt x="205" y="1628"/>
                        <a:pt x="205" y="1628"/>
                        <a:pt x="205" y="1628"/>
                      </a:cubicBezTo>
                      <a:cubicBezTo>
                        <a:pt x="212" y="1631"/>
                        <a:pt x="212" y="1631"/>
                        <a:pt x="212" y="1631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36"/>
                        <a:pt x="225" y="1636"/>
                        <a:pt x="225" y="1636"/>
                      </a:cubicBezTo>
                      <a:cubicBezTo>
                        <a:pt x="225" y="1654"/>
                        <a:pt x="225" y="1654"/>
                        <a:pt x="225" y="1654"/>
                      </a:cubicBezTo>
                      <a:cubicBezTo>
                        <a:pt x="222" y="1671"/>
                        <a:pt x="222" y="1671"/>
                        <a:pt x="222" y="1671"/>
                      </a:cubicBezTo>
                      <a:cubicBezTo>
                        <a:pt x="222" y="1689"/>
                        <a:pt x="222" y="1689"/>
                        <a:pt x="222" y="1689"/>
                      </a:cubicBezTo>
                      <a:cubicBezTo>
                        <a:pt x="220" y="1709"/>
                        <a:pt x="220" y="1709"/>
                        <a:pt x="220" y="170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37" y="1756"/>
                        <a:pt x="237" y="1756"/>
                        <a:pt x="237" y="1756"/>
                      </a:cubicBezTo>
                      <a:cubicBezTo>
                        <a:pt x="249" y="1755"/>
                        <a:pt x="249" y="1755"/>
                        <a:pt x="249" y="1755"/>
                      </a:cubicBezTo>
                      <a:cubicBezTo>
                        <a:pt x="255" y="1747"/>
                        <a:pt x="255" y="1747"/>
                        <a:pt x="255" y="1747"/>
                      </a:cubicBezTo>
                      <a:cubicBezTo>
                        <a:pt x="260" y="1733"/>
                        <a:pt x="260" y="1733"/>
                        <a:pt x="260" y="1733"/>
                      </a:cubicBezTo>
                      <a:cubicBezTo>
                        <a:pt x="271" y="1733"/>
                        <a:pt x="271" y="1733"/>
                        <a:pt x="271" y="1733"/>
                      </a:cubicBezTo>
                      <a:cubicBezTo>
                        <a:pt x="292" y="1725"/>
                        <a:pt x="292" y="1725"/>
                        <a:pt x="292" y="1725"/>
                      </a:cubicBezTo>
                      <a:cubicBezTo>
                        <a:pt x="294" y="1714"/>
                        <a:pt x="294" y="1714"/>
                        <a:pt x="294" y="1714"/>
                      </a:cubicBezTo>
                      <a:cubicBezTo>
                        <a:pt x="304" y="1710"/>
                        <a:pt x="304" y="1710"/>
                        <a:pt x="304" y="171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20"/>
                        <a:pt x="315" y="1720"/>
                        <a:pt x="315" y="1720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5" y="1732"/>
                        <a:pt x="315" y="1732"/>
                        <a:pt x="315" y="1732"/>
                      </a:cubicBezTo>
                      <a:cubicBezTo>
                        <a:pt x="318" y="1737"/>
                        <a:pt x="318" y="1737"/>
                        <a:pt x="318" y="1737"/>
                      </a:cubicBezTo>
                      <a:cubicBezTo>
                        <a:pt x="318" y="1728"/>
                        <a:pt x="318" y="1728"/>
                        <a:pt x="318" y="1728"/>
                      </a:cubicBezTo>
                      <a:cubicBezTo>
                        <a:pt x="336" y="1716"/>
                        <a:pt x="336" y="1716"/>
                        <a:pt x="336" y="1716"/>
                      </a:cubicBezTo>
                      <a:cubicBezTo>
                        <a:pt x="336" y="1693"/>
                        <a:pt x="336" y="1693"/>
                        <a:pt x="336" y="1693"/>
                      </a:cubicBezTo>
                      <a:cubicBezTo>
                        <a:pt x="348" y="1680"/>
                        <a:pt x="348" y="1680"/>
                        <a:pt x="348" y="1680"/>
                      </a:cubicBezTo>
                      <a:cubicBezTo>
                        <a:pt x="353" y="1666"/>
                        <a:pt x="353" y="1666"/>
                        <a:pt x="353" y="1666"/>
                      </a:cubicBezTo>
                      <a:cubicBezTo>
                        <a:pt x="349" y="1653"/>
                        <a:pt x="349" y="1653"/>
                        <a:pt x="349" y="1653"/>
                      </a:cubicBezTo>
                      <a:cubicBezTo>
                        <a:pt x="359" y="1643"/>
                        <a:pt x="359" y="1643"/>
                        <a:pt x="359" y="1643"/>
                      </a:cubicBezTo>
                      <a:cubicBezTo>
                        <a:pt x="363" y="1630"/>
                        <a:pt x="363" y="1630"/>
                        <a:pt x="363" y="1630"/>
                      </a:cubicBezTo>
                      <a:cubicBezTo>
                        <a:pt x="372" y="1619"/>
                        <a:pt x="372" y="1619"/>
                        <a:pt x="372" y="1619"/>
                      </a:cubicBezTo>
                      <a:cubicBezTo>
                        <a:pt x="387" y="1621"/>
                        <a:pt x="387" y="1621"/>
                        <a:pt x="387" y="1621"/>
                      </a:cubicBezTo>
                      <a:cubicBezTo>
                        <a:pt x="401" y="1620"/>
                        <a:pt x="401" y="1620"/>
                        <a:pt x="401" y="1620"/>
                      </a:cubicBezTo>
                      <a:cubicBezTo>
                        <a:pt x="417" y="1627"/>
                        <a:pt x="417" y="1627"/>
                        <a:pt x="417" y="1627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29"/>
                        <a:pt x="431" y="1629"/>
                        <a:pt x="431" y="1629"/>
                      </a:cubicBezTo>
                      <a:cubicBezTo>
                        <a:pt x="431" y="1642"/>
                        <a:pt x="431" y="1642"/>
                        <a:pt x="431" y="1642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47"/>
                        <a:pt x="437" y="1647"/>
                        <a:pt x="437" y="1647"/>
                      </a:cubicBezTo>
                      <a:cubicBezTo>
                        <a:pt x="437" y="1656"/>
                        <a:pt x="437" y="1656"/>
                        <a:pt x="437" y="1656"/>
                      </a:cubicBezTo>
                      <a:cubicBezTo>
                        <a:pt x="449" y="1657"/>
                        <a:pt x="449" y="1657"/>
                        <a:pt x="449" y="1657"/>
                      </a:cubicBezTo>
                      <a:cubicBezTo>
                        <a:pt x="457" y="1649"/>
                        <a:pt x="457" y="1649"/>
                        <a:pt x="457" y="1649"/>
                      </a:cubicBezTo>
                      <a:cubicBezTo>
                        <a:pt x="457" y="1638"/>
                        <a:pt x="457" y="1638"/>
                        <a:pt x="457" y="1638"/>
                      </a:cubicBezTo>
                      <a:cubicBezTo>
                        <a:pt x="471" y="1638"/>
                        <a:pt x="471" y="1638"/>
                        <a:pt x="471" y="1638"/>
                      </a:cubicBezTo>
                      <a:cubicBezTo>
                        <a:pt x="478" y="1646"/>
                        <a:pt x="478" y="1646"/>
                        <a:pt x="478" y="164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56"/>
                        <a:pt x="488" y="1656"/>
                        <a:pt x="488" y="1656"/>
                      </a:cubicBezTo>
                      <a:cubicBezTo>
                        <a:pt x="488" y="1665"/>
                        <a:pt x="488" y="1665"/>
                        <a:pt x="488" y="1665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496" y="1666"/>
                        <a:pt x="496" y="1666"/>
                        <a:pt x="496" y="1666"/>
                      </a:cubicBezTo>
                      <a:cubicBezTo>
                        <a:pt x="501" y="1681"/>
                        <a:pt x="501" y="1681"/>
                        <a:pt x="501" y="168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21" y="1701"/>
                        <a:pt x="521" y="1701"/>
                        <a:pt x="521" y="1701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5" y="1715"/>
                        <a:pt x="525" y="1715"/>
                        <a:pt x="525" y="1715"/>
                      </a:cubicBezTo>
                      <a:cubicBezTo>
                        <a:pt x="528" y="1729"/>
                        <a:pt x="528" y="1729"/>
                        <a:pt x="528" y="1729"/>
                      </a:cubicBezTo>
                      <a:cubicBezTo>
                        <a:pt x="542" y="1734"/>
                        <a:pt x="542" y="1734"/>
                        <a:pt x="542" y="1734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2" y="1735"/>
                        <a:pt x="542" y="1735"/>
                        <a:pt x="542" y="1735"/>
                      </a:cubicBezTo>
                      <a:cubicBezTo>
                        <a:pt x="548" y="1742"/>
                        <a:pt x="548" y="1742"/>
                        <a:pt x="548" y="1742"/>
                      </a:cubicBezTo>
                      <a:cubicBezTo>
                        <a:pt x="553" y="1748"/>
                        <a:pt x="553" y="1748"/>
                        <a:pt x="553" y="1748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52"/>
                        <a:pt x="563" y="1752"/>
                        <a:pt x="563" y="1752"/>
                      </a:cubicBezTo>
                      <a:cubicBezTo>
                        <a:pt x="563" y="1763"/>
                        <a:pt x="563" y="1763"/>
                        <a:pt x="563" y="1763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66"/>
                        <a:pt x="574" y="1766"/>
                        <a:pt x="574" y="1766"/>
                      </a:cubicBezTo>
                      <a:cubicBezTo>
                        <a:pt x="574" y="1775"/>
                        <a:pt x="574" y="1775"/>
                        <a:pt x="574" y="1775"/>
                      </a:cubicBezTo>
                      <a:cubicBezTo>
                        <a:pt x="581" y="1782"/>
                        <a:pt x="581" y="1782"/>
                        <a:pt x="581" y="1782"/>
                      </a:cubicBezTo>
                      <a:cubicBezTo>
                        <a:pt x="592" y="1785"/>
                        <a:pt x="592" y="1785"/>
                        <a:pt x="592" y="1785"/>
                      </a:cubicBezTo>
                      <a:cubicBezTo>
                        <a:pt x="602" y="1782"/>
                        <a:pt x="602" y="1782"/>
                        <a:pt x="602" y="178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8" y="1792"/>
                        <a:pt x="608" y="1792"/>
                        <a:pt x="608" y="1792"/>
                      </a:cubicBezTo>
                      <a:cubicBezTo>
                        <a:pt x="600" y="1802"/>
                        <a:pt x="600" y="1802"/>
                        <a:pt x="600" y="1802"/>
                      </a:cubicBezTo>
                      <a:cubicBezTo>
                        <a:pt x="603" y="1808"/>
                        <a:pt x="603" y="1808"/>
                        <a:pt x="603" y="1808"/>
                      </a:cubicBezTo>
                      <a:cubicBezTo>
                        <a:pt x="614" y="1811"/>
                        <a:pt x="614" y="1811"/>
                        <a:pt x="614" y="1811"/>
                      </a:cubicBezTo>
                      <a:cubicBezTo>
                        <a:pt x="618" y="1803"/>
                        <a:pt x="618" y="1803"/>
                        <a:pt x="618" y="1803"/>
                      </a:cubicBezTo>
                      <a:cubicBezTo>
                        <a:pt x="627" y="1793"/>
                        <a:pt x="627" y="1793"/>
                        <a:pt x="627" y="1793"/>
                      </a:cubicBezTo>
                      <a:cubicBezTo>
                        <a:pt x="637" y="1796"/>
                        <a:pt x="637" y="1796"/>
                        <a:pt x="637" y="1796"/>
                      </a:cubicBezTo>
                      <a:cubicBezTo>
                        <a:pt x="643" y="1802"/>
                        <a:pt x="643" y="1802"/>
                        <a:pt x="643" y="1802"/>
                      </a:cubicBezTo>
                      <a:cubicBezTo>
                        <a:pt x="644" y="1813"/>
                        <a:pt x="644" y="1813"/>
                        <a:pt x="644" y="1813"/>
                      </a:cubicBezTo>
                      <a:cubicBezTo>
                        <a:pt x="649" y="1815"/>
                        <a:pt x="649" y="1815"/>
                        <a:pt x="649" y="1815"/>
                      </a:cubicBezTo>
                      <a:cubicBezTo>
                        <a:pt x="657" y="1804"/>
                        <a:pt x="657" y="1804"/>
                        <a:pt x="657" y="1804"/>
                      </a:cubicBezTo>
                      <a:cubicBezTo>
                        <a:pt x="670" y="1811"/>
                        <a:pt x="670" y="1811"/>
                        <a:pt x="670" y="1811"/>
                      </a:cubicBezTo>
                      <a:cubicBezTo>
                        <a:pt x="675" y="1824"/>
                        <a:pt x="675" y="1824"/>
                        <a:pt x="675" y="1824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9" y="1832"/>
                        <a:pt x="679" y="1832"/>
                        <a:pt x="679" y="1832"/>
                      </a:cubicBezTo>
                      <a:cubicBezTo>
                        <a:pt x="678" y="1848"/>
                        <a:pt x="678" y="1848"/>
                        <a:pt x="678" y="1848"/>
                      </a:cubicBezTo>
                      <a:cubicBezTo>
                        <a:pt x="684" y="1849"/>
                        <a:pt x="684" y="1849"/>
                        <a:pt x="684" y="1849"/>
                      </a:cubicBezTo>
                      <a:cubicBezTo>
                        <a:pt x="693" y="1858"/>
                        <a:pt x="693" y="1858"/>
                        <a:pt x="693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58"/>
                        <a:pt x="699" y="1858"/>
                        <a:pt x="699" y="1858"/>
                      </a:cubicBezTo>
                      <a:cubicBezTo>
                        <a:pt x="699" y="1866"/>
                        <a:pt x="699" y="1866"/>
                        <a:pt x="699" y="1866"/>
                      </a:cubicBezTo>
                      <a:cubicBezTo>
                        <a:pt x="690" y="1872"/>
                        <a:pt x="690" y="1872"/>
                        <a:pt x="690" y="1872"/>
                      </a:cubicBezTo>
                      <a:cubicBezTo>
                        <a:pt x="695" y="1879"/>
                        <a:pt x="695" y="1879"/>
                        <a:pt x="695" y="1879"/>
                      </a:cubicBezTo>
                      <a:cubicBezTo>
                        <a:pt x="698" y="1892"/>
                        <a:pt x="698" y="1892"/>
                        <a:pt x="698" y="1892"/>
                      </a:cubicBezTo>
                      <a:cubicBezTo>
                        <a:pt x="709" y="1892"/>
                        <a:pt x="709" y="1892"/>
                        <a:pt x="709" y="1892"/>
                      </a:cubicBezTo>
                      <a:cubicBezTo>
                        <a:pt x="713" y="1902"/>
                        <a:pt x="713" y="1902"/>
                        <a:pt x="713" y="1902"/>
                      </a:cubicBezTo>
                      <a:cubicBezTo>
                        <a:pt x="722" y="1916"/>
                        <a:pt x="722" y="1916"/>
                        <a:pt x="722" y="1916"/>
                      </a:cubicBezTo>
                      <a:cubicBezTo>
                        <a:pt x="731" y="1907"/>
                        <a:pt x="731" y="1907"/>
                        <a:pt x="731" y="1907"/>
                      </a:cubicBezTo>
                      <a:cubicBezTo>
                        <a:pt x="754" y="1890"/>
                        <a:pt x="754" y="1890"/>
                        <a:pt x="754" y="1890"/>
                      </a:cubicBezTo>
                      <a:cubicBezTo>
                        <a:pt x="771" y="1890"/>
                        <a:pt x="771" y="1890"/>
                        <a:pt x="771" y="1890"/>
                      </a:cubicBezTo>
                      <a:cubicBezTo>
                        <a:pt x="786" y="1885"/>
                        <a:pt x="786" y="1885"/>
                        <a:pt x="786" y="1885"/>
                      </a:cubicBezTo>
                      <a:cubicBezTo>
                        <a:pt x="806" y="1888"/>
                        <a:pt x="806" y="1888"/>
                        <a:pt x="806" y="1888"/>
                      </a:cubicBezTo>
                      <a:cubicBezTo>
                        <a:pt x="822" y="1879"/>
                        <a:pt x="822" y="1879"/>
                        <a:pt x="822" y="1879"/>
                      </a:cubicBezTo>
                      <a:cubicBezTo>
                        <a:pt x="837" y="1879"/>
                        <a:pt x="837" y="1879"/>
                        <a:pt x="837" y="1879"/>
                      </a:cubicBezTo>
                      <a:cubicBezTo>
                        <a:pt x="864" y="1882"/>
                        <a:pt x="864" y="1882"/>
                        <a:pt x="864" y="1882"/>
                      </a:cubicBezTo>
                      <a:cubicBezTo>
                        <a:pt x="872" y="1890"/>
                        <a:pt x="872" y="1890"/>
                        <a:pt x="872" y="1890"/>
                      </a:cubicBezTo>
                      <a:cubicBezTo>
                        <a:pt x="886" y="1896"/>
                        <a:pt x="886" y="1896"/>
                        <a:pt x="886" y="1896"/>
                      </a:cubicBezTo>
                      <a:cubicBezTo>
                        <a:pt x="892" y="1910"/>
                        <a:pt x="892" y="1910"/>
                        <a:pt x="892" y="1910"/>
                      </a:cubicBezTo>
                      <a:cubicBezTo>
                        <a:pt x="906" y="1914"/>
                        <a:pt x="906" y="1914"/>
                        <a:pt x="906" y="1914"/>
                      </a:cubicBezTo>
                      <a:cubicBezTo>
                        <a:pt x="917" y="1925"/>
                        <a:pt x="917" y="1925"/>
                        <a:pt x="917" y="1925"/>
                      </a:cubicBezTo>
                      <a:cubicBezTo>
                        <a:pt x="932" y="1937"/>
                        <a:pt x="932" y="1937"/>
                        <a:pt x="932" y="1937"/>
                      </a:cubicBezTo>
                      <a:cubicBezTo>
                        <a:pt x="939" y="1953"/>
                        <a:pt x="939" y="1953"/>
                        <a:pt x="939" y="1953"/>
                      </a:cubicBezTo>
                      <a:cubicBezTo>
                        <a:pt x="954" y="1955"/>
                        <a:pt x="954" y="1955"/>
                        <a:pt x="954" y="1955"/>
                      </a:cubicBezTo>
                      <a:cubicBezTo>
                        <a:pt x="955" y="1956"/>
                        <a:pt x="955" y="1956"/>
                        <a:pt x="955" y="1956"/>
                      </a:cubicBezTo>
                      <a:cubicBezTo>
                        <a:pt x="955" y="1956"/>
                        <a:pt x="960" y="1960"/>
                        <a:pt x="964" y="1964"/>
                      </a:cubicBezTo>
                      <a:cubicBezTo>
                        <a:pt x="965" y="1965"/>
                        <a:pt x="966" y="1966"/>
                        <a:pt x="967" y="1968"/>
                      </a:cubicBezTo>
                      <a:cubicBezTo>
                        <a:pt x="968" y="1968"/>
                        <a:pt x="968" y="1969"/>
                        <a:pt x="968" y="1970"/>
                      </a:cubicBezTo>
                      <a:cubicBezTo>
                        <a:pt x="968" y="1970"/>
                        <a:pt x="968" y="1970"/>
                        <a:pt x="968" y="1970"/>
                      </a:cubicBezTo>
                      <a:cubicBezTo>
                        <a:pt x="969" y="1970"/>
                        <a:pt x="969" y="1970"/>
                        <a:pt x="969" y="1970"/>
                      </a:cubicBezTo>
                      <a:cubicBezTo>
                        <a:pt x="969" y="1971"/>
                        <a:pt x="970" y="1972"/>
                        <a:pt x="971" y="1973"/>
                      </a:cubicBezTo>
                      <a:cubicBezTo>
                        <a:pt x="973" y="1974"/>
                        <a:pt x="975" y="1976"/>
                        <a:pt x="977" y="1977"/>
                      </a:cubicBezTo>
                      <a:cubicBezTo>
                        <a:pt x="978" y="1977"/>
                        <a:pt x="978" y="1978"/>
                        <a:pt x="978" y="1978"/>
                      </a:cubicBezTo>
                      <a:cubicBezTo>
                        <a:pt x="979" y="1978"/>
                        <a:pt x="979" y="1978"/>
                        <a:pt x="979" y="1978"/>
                      </a:cubicBezTo>
                      <a:cubicBezTo>
                        <a:pt x="989" y="1988"/>
                        <a:pt x="989" y="1988"/>
                        <a:pt x="989" y="1988"/>
                      </a:cubicBezTo>
                      <a:cubicBezTo>
                        <a:pt x="997" y="2004"/>
                        <a:pt x="997" y="2004"/>
                        <a:pt x="997" y="2004"/>
                      </a:cubicBezTo>
                      <a:cubicBezTo>
                        <a:pt x="1015" y="2007"/>
                        <a:pt x="1015" y="2007"/>
                        <a:pt x="1015" y="2007"/>
                      </a:cubicBezTo>
                      <a:cubicBezTo>
                        <a:pt x="1034" y="2000"/>
                        <a:pt x="1034" y="2000"/>
                        <a:pt x="1034" y="2000"/>
                      </a:cubicBezTo>
                      <a:cubicBezTo>
                        <a:pt x="1042" y="1993"/>
                        <a:pt x="1042" y="1993"/>
                        <a:pt x="1042" y="1993"/>
                      </a:cubicBezTo>
                      <a:cubicBezTo>
                        <a:pt x="1061" y="1993"/>
                        <a:pt x="1061" y="1993"/>
                        <a:pt x="1061" y="1993"/>
                      </a:cubicBezTo>
                      <a:cubicBezTo>
                        <a:pt x="1080" y="1990"/>
                        <a:pt x="1080" y="1990"/>
                        <a:pt x="1080" y="1990"/>
                      </a:cubicBezTo>
                      <a:cubicBezTo>
                        <a:pt x="1093" y="1993"/>
                        <a:pt x="1093" y="1993"/>
                        <a:pt x="1093" y="1993"/>
                      </a:cubicBezTo>
                      <a:cubicBezTo>
                        <a:pt x="1107" y="1997"/>
                        <a:pt x="1107" y="1997"/>
                        <a:pt x="1107" y="1997"/>
                      </a:cubicBezTo>
                      <a:cubicBezTo>
                        <a:pt x="1115" y="1989"/>
                        <a:pt x="1115" y="1989"/>
                        <a:pt x="1115" y="1989"/>
                      </a:cubicBezTo>
                      <a:cubicBezTo>
                        <a:pt x="1131" y="1993"/>
                        <a:pt x="1131" y="1993"/>
                        <a:pt x="1131" y="1993"/>
                      </a:cubicBezTo>
                      <a:cubicBezTo>
                        <a:pt x="1140" y="2002"/>
                        <a:pt x="1140" y="2002"/>
                        <a:pt x="1140" y="2002"/>
                      </a:cubicBezTo>
                      <a:cubicBezTo>
                        <a:pt x="1151" y="2012"/>
                        <a:pt x="1151" y="2012"/>
                        <a:pt x="1151" y="2012"/>
                      </a:cubicBezTo>
                      <a:cubicBezTo>
                        <a:pt x="1151" y="2027"/>
                        <a:pt x="1151" y="2027"/>
                        <a:pt x="1151" y="2027"/>
                      </a:cubicBezTo>
                      <a:cubicBezTo>
                        <a:pt x="1160" y="2030"/>
                        <a:pt x="1160" y="2030"/>
                        <a:pt x="1160" y="2030"/>
                      </a:cubicBezTo>
                      <a:cubicBezTo>
                        <a:pt x="1172" y="2037"/>
                        <a:pt x="1172" y="2037"/>
                        <a:pt x="1172" y="2037"/>
                      </a:cubicBezTo>
                      <a:cubicBezTo>
                        <a:pt x="1182" y="2037"/>
                        <a:pt x="1182" y="2037"/>
                        <a:pt x="1182" y="2037"/>
                      </a:cubicBezTo>
                      <a:cubicBezTo>
                        <a:pt x="1186" y="2026"/>
                        <a:pt x="1186" y="2026"/>
                        <a:pt x="1186" y="2026"/>
                      </a:cubicBezTo>
                      <a:cubicBezTo>
                        <a:pt x="1199" y="2021"/>
                        <a:pt x="1199" y="2021"/>
                        <a:pt x="1199" y="2021"/>
                      </a:cubicBezTo>
                      <a:cubicBezTo>
                        <a:pt x="1212" y="2014"/>
                        <a:pt x="1212" y="2014"/>
                        <a:pt x="1212" y="2014"/>
                      </a:cubicBezTo>
                      <a:cubicBezTo>
                        <a:pt x="1225" y="2003"/>
                        <a:pt x="1225" y="2003"/>
                        <a:pt x="1225" y="2003"/>
                      </a:cubicBezTo>
                      <a:cubicBezTo>
                        <a:pt x="1220" y="1987"/>
                        <a:pt x="1220" y="1987"/>
                        <a:pt x="1220" y="1987"/>
                      </a:cubicBezTo>
                      <a:cubicBezTo>
                        <a:pt x="1232" y="1971"/>
                        <a:pt x="1232" y="1971"/>
                        <a:pt x="1232" y="1971"/>
                      </a:cubicBezTo>
                      <a:cubicBezTo>
                        <a:pt x="1243" y="1954"/>
                        <a:pt x="1243" y="1954"/>
                        <a:pt x="1243" y="1954"/>
                      </a:cubicBezTo>
                      <a:cubicBezTo>
                        <a:pt x="1247" y="1940"/>
                        <a:pt x="1247" y="1940"/>
                        <a:pt x="1247" y="1940"/>
                      </a:cubicBezTo>
                      <a:cubicBezTo>
                        <a:pt x="1264" y="1931"/>
                        <a:pt x="1264" y="1931"/>
                        <a:pt x="1264" y="1931"/>
                      </a:cubicBezTo>
                      <a:cubicBezTo>
                        <a:pt x="1277" y="1931"/>
                        <a:pt x="1277" y="1931"/>
                        <a:pt x="1277" y="1931"/>
                      </a:cubicBezTo>
                      <a:cubicBezTo>
                        <a:pt x="1280" y="1940"/>
                        <a:pt x="1280" y="1940"/>
                        <a:pt x="1280" y="1940"/>
                      </a:cubicBezTo>
                      <a:cubicBezTo>
                        <a:pt x="1290" y="1950"/>
                        <a:pt x="1290" y="1950"/>
                        <a:pt x="1290" y="1950"/>
                      </a:cubicBezTo>
                      <a:cubicBezTo>
                        <a:pt x="1299" y="1958"/>
                        <a:pt x="1299" y="1958"/>
                        <a:pt x="1299" y="1958"/>
                      </a:cubicBezTo>
                      <a:cubicBezTo>
                        <a:pt x="1299" y="1975"/>
                        <a:pt x="1299" y="1975"/>
                        <a:pt x="1299" y="1975"/>
                      </a:cubicBezTo>
                      <a:cubicBezTo>
                        <a:pt x="1289" y="1984"/>
                        <a:pt x="1289" y="1984"/>
                        <a:pt x="1289" y="1984"/>
                      </a:cubicBezTo>
                      <a:cubicBezTo>
                        <a:pt x="1302" y="1997"/>
                        <a:pt x="1302" y="1997"/>
                        <a:pt x="1302" y="1997"/>
                      </a:cubicBezTo>
                      <a:cubicBezTo>
                        <a:pt x="1305" y="2012"/>
                        <a:pt x="1305" y="2012"/>
                        <a:pt x="1305" y="2012"/>
                      </a:cubicBezTo>
                      <a:cubicBezTo>
                        <a:pt x="1313" y="2025"/>
                        <a:pt x="1313" y="2025"/>
                        <a:pt x="1313" y="2025"/>
                      </a:cubicBezTo>
                      <a:cubicBezTo>
                        <a:pt x="1310" y="2036"/>
                        <a:pt x="1310" y="2036"/>
                        <a:pt x="1310" y="2036"/>
                      </a:cubicBezTo>
                      <a:cubicBezTo>
                        <a:pt x="1319" y="2048"/>
                        <a:pt x="1319" y="2048"/>
                        <a:pt x="1319" y="2048"/>
                      </a:cubicBezTo>
                      <a:cubicBezTo>
                        <a:pt x="1321" y="2063"/>
                        <a:pt x="1321" y="2063"/>
                        <a:pt x="1321" y="2063"/>
                      </a:cubicBezTo>
                      <a:cubicBezTo>
                        <a:pt x="1328" y="2079"/>
                        <a:pt x="1328" y="2079"/>
                        <a:pt x="1328" y="2079"/>
                      </a:cubicBezTo>
                      <a:cubicBezTo>
                        <a:pt x="1322" y="2092"/>
                        <a:pt x="1322" y="2092"/>
                        <a:pt x="1322" y="2092"/>
                      </a:cubicBezTo>
                      <a:cubicBezTo>
                        <a:pt x="1333" y="2109"/>
                        <a:pt x="1333" y="2109"/>
                        <a:pt x="1333" y="2109"/>
                      </a:cubicBezTo>
                      <a:cubicBezTo>
                        <a:pt x="1326" y="2122"/>
                        <a:pt x="1326" y="2122"/>
                        <a:pt x="1326" y="2122"/>
                      </a:cubicBezTo>
                      <a:cubicBezTo>
                        <a:pt x="1316" y="2133"/>
                        <a:pt x="1316" y="2133"/>
                        <a:pt x="1316" y="2133"/>
                      </a:cubicBezTo>
                      <a:cubicBezTo>
                        <a:pt x="1304" y="2129"/>
                        <a:pt x="1304" y="2129"/>
                        <a:pt x="1304" y="2129"/>
                      </a:cubicBezTo>
                      <a:cubicBezTo>
                        <a:pt x="1295" y="2134"/>
                        <a:pt x="1295" y="2134"/>
                        <a:pt x="1295" y="2134"/>
                      </a:cubicBezTo>
                      <a:cubicBezTo>
                        <a:pt x="1286" y="2143"/>
                        <a:pt x="1286" y="2143"/>
                        <a:pt x="1286" y="2143"/>
                      </a:cubicBezTo>
                      <a:cubicBezTo>
                        <a:pt x="1286" y="2156"/>
                        <a:pt x="1286" y="2156"/>
                        <a:pt x="1286" y="2156"/>
                      </a:cubicBezTo>
                      <a:cubicBezTo>
                        <a:pt x="1278" y="2164"/>
                        <a:pt x="1278" y="2164"/>
                        <a:pt x="1278" y="2164"/>
                      </a:cubicBezTo>
                      <a:cubicBezTo>
                        <a:pt x="1270" y="2172"/>
                        <a:pt x="1270" y="2172"/>
                        <a:pt x="1270" y="2172"/>
                      </a:cubicBezTo>
                      <a:cubicBezTo>
                        <a:pt x="1271" y="2183"/>
                        <a:pt x="1271" y="2183"/>
                        <a:pt x="1271" y="2183"/>
                      </a:cubicBezTo>
                      <a:cubicBezTo>
                        <a:pt x="1282" y="2186"/>
                        <a:pt x="1282" y="2186"/>
                        <a:pt x="1282" y="2186"/>
                      </a:cubicBezTo>
                      <a:cubicBezTo>
                        <a:pt x="1295" y="2200"/>
                        <a:pt x="1295" y="2200"/>
                        <a:pt x="1295" y="2200"/>
                      </a:cubicBezTo>
                      <a:cubicBezTo>
                        <a:pt x="1301" y="2215"/>
                        <a:pt x="1301" y="2215"/>
                        <a:pt x="1301" y="2215"/>
                      </a:cubicBezTo>
                      <a:cubicBezTo>
                        <a:pt x="1308" y="2222"/>
                        <a:pt x="1308" y="2222"/>
                        <a:pt x="1308" y="2222"/>
                      </a:cubicBezTo>
                      <a:cubicBezTo>
                        <a:pt x="1323" y="2236"/>
                        <a:pt x="1323" y="2236"/>
                        <a:pt x="1323" y="2236"/>
                      </a:cubicBezTo>
                      <a:cubicBezTo>
                        <a:pt x="1330" y="2253"/>
                        <a:pt x="1330" y="2253"/>
                        <a:pt x="1330" y="2253"/>
                      </a:cubicBezTo>
                      <a:cubicBezTo>
                        <a:pt x="1330" y="2267"/>
                        <a:pt x="1330" y="2267"/>
                        <a:pt x="1330" y="2267"/>
                      </a:cubicBezTo>
                      <a:cubicBezTo>
                        <a:pt x="1322" y="2283"/>
                        <a:pt x="1322" y="2283"/>
                        <a:pt x="1322" y="2283"/>
                      </a:cubicBezTo>
                      <a:cubicBezTo>
                        <a:pt x="1318" y="2297"/>
                        <a:pt x="1318" y="2297"/>
                        <a:pt x="1318" y="2297"/>
                      </a:cubicBezTo>
                      <a:cubicBezTo>
                        <a:pt x="1322" y="2301"/>
                        <a:pt x="1322" y="2301"/>
                        <a:pt x="1322" y="2301"/>
                      </a:cubicBezTo>
                      <a:cubicBezTo>
                        <a:pt x="1331" y="2302"/>
                        <a:pt x="1331" y="2302"/>
                        <a:pt x="1331" y="2302"/>
                      </a:cubicBezTo>
                      <a:cubicBezTo>
                        <a:pt x="1331" y="2293"/>
                        <a:pt x="1331" y="2293"/>
                        <a:pt x="1331" y="2293"/>
                      </a:cubicBezTo>
                      <a:cubicBezTo>
                        <a:pt x="1331" y="2286"/>
                        <a:pt x="1331" y="2286"/>
                        <a:pt x="1331" y="2286"/>
                      </a:cubicBezTo>
                      <a:cubicBezTo>
                        <a:pt x="1337" y="2280"/>
                        <a:pt x="1337" y="2280"/>
                        <a:pt x="1337" y="2280"/>
                      </a:cubicBezTo>
                      <a:cubicBezTo>
                        <a:pt x="1341" y="2268"/>
                        <a:pt x="1341" y="2268"/>
                        <a:pt x="1341" y="2268"/>
                      </a:cubicBezTo>
                      <a:cubicBezTo>
                        <a:pt x="1338" y="2257"/>
                        <a:pt x="1338" y="2257"/>
                        <a:pt x="1338" y="2257"/>
                      </a:cubicBezTo>
                      <a:cubicBezTo>
                        <a:pt x="1341" y="2240"/>
                        <a:pt x="1341" y="2240"/>
                        <a:pt x="1341" y="2240"/>
                      </a:cubicBezTo>
                      <a:cubicBezTo>
                        <a:pt x="1341" y="2228"/>
                        <a:pt x="1341" y="2228"/>
                        <a:pt x="1341" y="2228"/>
                      </a:cubicBezTo>
                      <a:cubicBezTo>
                        <a:pt x="1353" y="2241"/>
                        <a:pt x="1353" y="2241"/>
                        <a:pt x="1353" y="2241"/>
                      </a:cubicBezTo>
                      <a:cubicBezTo>
                        <a:pt x="1355" y="2243"/>
                        <a:pt x="1355" y="2243"/>
                        <a:pt x="1355" y="2243"/>
                      </a:cubicBezTo>
                      <a:cubicBezTo>
                        <a:pt x="1355" y="2235"/>
                        <a:pt x="1355" y="2235"/>
                        <a:pt x="1355" y="2235"/>
                      </a:cubicBezTo>
                      <a:cubicBezTo>
                        <a:pt x="1361" y="2220"/>
                        <a:pt x="1361" y="2220"/>
                        <a:pt x="1361" y="2220"/>
                      </a:cubicBezTo>
                      <a:cubicBezTo>
                        <a:pt x="1369" y="2228"/>
                        <a:pt x="1369" y="2228"/>
                        <a:pt x="1369" y="2228"/>
                      </a:cubicBezTo>
                      <a:cubicBezTo>
                        <a:pt x="1369" y="2237"/>
                        <a:pt x="1369" y="2237"/>
                        <a:pt x="1369" y="2237"/>
                      </a:cubicBezTo>
                      <a:cubicBezTo>
                        <a:pt x="1377" y="2240"/>
                        <a:pt x="1377" y="2240"/>
                        <a:pt x="1377" y="2240"/>
                      </a:cubicBezTo>
                      <a:cubicBezTo>
                        <a:pt x="1390" y="2232"/>
                        <a:pt x="1390" y="2232"/>
                        <a:pt x="1390" y="2232"/>
                      </a:cubicBezTo>
                      <a:cubicBezTo>
                        <a:pt x="1407" y="2225"/>
                        <a:pt x="1407" y="2225"/>
                        <a:pt x="1407" y="2225"/>
                      </a:cubicBezTo>
                      <a:cubicBezTo>
                        <a:pt x="1415" y="2225"/>
                        <a:pt x="1415" y="2225"/>
                        <a:pt x="1415" y="2225"/>
                      </a:cubicBezTo>
                      <a:cubicBezTo>
                        <a:pt x="1424" y="2208"/>
                        <a:pt x="1424" y="2208"/>
                        <a:pt x="1424" y="2208"/>
                      </a:cubicBezTo>
                      <a:cubicBezTo>
                        <a:pt x="1433" y="2189"/>
                        <a:pt x="1433" y="2189"/>
                        <a:pt x="1433" y="2189"/>
                      </a:cubicBezTo>
                      <a:cubicBezTo>
                        <a:pt x="1446" y="2167"/>
                        <a:pt x="1446" y="2167"/>
                        <a:pt x="1446" y="2167"/>
                      </a:cubicBezTo>
                      <a:cubicBezTo>
                        <a:pt x="1446" y="2153"/>
                        <a:pt x="1446" y="2153"/>
                        <a:pt x="1446" y="2153"/>
                      </a:cubicBezTo>
                      <a:cubicBezTo>
                        <a:pt x="1447" y="2121"/>
                        <a:pt x="1447" y="2121"/>
                        <a:pt x="1447" y="2121"/>
                      </a:cubicBezTo>
                      <a:cubicBezTo>
                        <a:pt x="1443" y="2096"/>
                        <a:pt x="1443" y="2096"/>
                        <a:pt x="1443" y="2096"/>
                      </a:cubicBezTo>
                      <a:cubicBezTo>
                        <a:pt x="1447" y="2072"/>
                        <a:pt x="1447" y="2072"/>
                        <a:pt x="1447" y="2072"/>
                      </a:cubicBezTo>
                      <a:cubicBezTo>
                        <a:pt x="1447" y="2040"/>
                        <a:pt x="1447" y="2040"/>
                        <a:pt x="1447" y="2040"/>
                      </a:cubicBezTo>
                      <a:cubicBezTo>
                        <a:pt x="1447" y="2014"/>
                        <a:pt x="1447" y="2014"/>
                        <a:pt x="1447" y="2014"/>
                      </a:cubicBezTo>
                      <a:cubicBezTo>
                        <a:pt x="1451" y="2000"/>
                        <a:pt x="1451" y="2000"/>
                        <a:pt x="1451" y="2000"/>
                      </a:cubicBezTo>
                      <a:cubicBezTo>
                        <a:pt x="1451" y="1975"/>
                        <a:pt x="1451" y="1975"/>
                        <a:pt x="1451" y="1975"/>
                      </a:cubicBezTo>
                      <a:cubicBezTo>
                        <a:pt x="1447" y="1950"/>
                        <a:pt x="1447" y="1950"/>
                        <a:pt x="1447" y="1950"/>
                      </a:cubicBezTo>
                      <a:cubicBezTo>
                        <a:pt x="1443" y="1930"/>
                        <a:pt x="1443" y="1930"/>
                        <a:pt x="1443" y="1930"/>
                      </a:cubicBezTo>
                      <a:cubicBezTo>
                        <a:pt x="1438" y="1909"/>
                        <a:pt x="1438" y="1909"/>
                        <a:pt x="1438" y="1909"/>
                      </a:cubicBezTo>
                      <a:cubicBezTo>
                        <a:pt x="1431" y="1890"/>
                        <a:pt x="1431" y="1890"/>
                        <a:pt x="1431" y="1890"/>
                      </a:cubicBezTo>
                      <a:cubicBezTo>
                        <a:pt x="1431" y="1865"/>
                        <a:pt x="1431" y="1865"/>
                        <a:pt x="1431" y="1865"/>
                      </a:cubicBezTo>
                      <a:cubicBezTo>
                        <a:pt x="1424" y="1841"/>
                        <a:pt x="1424" y="1841"/>
                        <a:pt x="1424" y="1841"/>
                      </a:cubicBezTo>
                      <a:cubicBezTo>
                        <a:pt x="1428" y="1816"/>
                        <a:pt x="1428" y="1816"/>
                        <a:pt x="1428" y="1816"/>
                      </a:cubicBezTo>
                      <a:cubicBezTo>
                        <a:pt x="1428" y="1789"/>
                        <a:pt x="1428" y="1789"/>
                        <a:pt x="1428" y="1789"/>
                      </a:cubicBezTo>
                      <a:cubicBezTo>
                        <a:pt x="1418" y="1780"/>
                        <a:pt x="1418" y="1780"/>
                        <a:pt x="1418" y="1780"/>
                      </a:cubicBezTo>
                      <a:cubicBezTo>
                        <a:pt x="1406" y="1760"/>
                        <a:pt x="1406" y="1760"/>
                        <a:pt x="1406" y="1760"/>
                      </a:cubicBezTo>
                      <a:cubicBezTo>
                        <a:pt x="1402" y="1751"/>
                        <a:pt x="1402" y="1751"/>
                        <a:pt x="1402" y="1751"/>
                      </a:cubicBezTo>
                      <a:cubicBezTo>
                        <a:pt x="1393" y="1735"/>
                        <a:pt x="1393" y="1735"/>
                        <a:pt x="1393" y="1735"/>
                      </a:cubicBezTo>
                      <a:cubicBezTo>
                        <a:pt x="1380" y="1722"/>
                        <a:pt x="1380" y="1722"/>
                        <a:pt x="1380" y="1722"/>
                      </a:cubicBezTo>
                      <a:cubicBezTo>
                        <a:pt x="1376" y="1710"/>
                        <a:pt x="1376" y="1710"/>
                        <a:pt x="1376" y="1710"/>
                      </a:cubicBezTo>
                      <a:cubicBezTo>
                        <a:pt x="1370" y="1704"/>
                        <a:pt x="1370" y="1704"/>
                        <a:pt x="1370" y="1704"/>
                      </a:cubicBezTo>
                      <a:cubicBezTo>
                        <a:pt x="1353" y="1687"/>
                        <a:pt x="1353" y="1687"/>
                        <a:pt x="1353" y="1687"/>
                      </a:cubicBezTo>
                      <a:cubicBezTo>
                        <a:pt x="1339" y="1667"/>
                        <a:pt x="1339" y="1667"/>
                        <a:pt x="1339" y="1667"/>
                      </a:cubicBezTo>
                      <a:cubicBezTo>
                        <a:pt x="1330" y="1640"/>
                        <a:pt x="1330" y="1640"/>
                        <a:pt x="1330" y="1640"/>
                      </a:cubicBezTo>
                      <a:cubicBezTo>
                        <a:pt x="1328" y="1615"/>
                        <a:pt x="1328" y="1615"/>
                        <a:pt x="1328" y="1615"/>
                      </a:cubicBezTo>
                      <a:cubicBezTo>
                        <a:pt x="1322" y="1602"/>
                        <a:pt x="1322" y="1602"/>
                        <a:pt x="1322" y="1602"/>
                      </a:cubicBezTo>
                      <a:cubicBezTo>
                        <a:pt x="1316" y="1597"/>
                        <a:pt x="1316" y="1597"/>
                        <a:pt x="1316" y="1597"/>
                      </a:cubicBezTo>
                      <a:cubicBezTo>
                        <a:pt x="1304" y="1599"/>
                        <a:pt x="1304" y="1599"/>
                        <a:pt x="1304" y="1599"/>
                      </a:cubicBezTo>
                      <a:cubicBezTo>
                        <a:pt x="1293" y="1588"/>
                        <a:pt x="1293" y="1588"/>
                        <a:pt x="1293" y="1588"/>
                      </a:cubicBezTo>
                      <a:cubicBezTo>
                        <a:pt x="1291" y="1580"/>
                        <a:pt x="1291" y="1580"/>
                        <a:pt x="1291" y="1580"/>
                      </a:cubicBezTo>
                      <a:cubicBezTo>
                        <a:pt x="1280" y="1580"/>
                        <a:pt x="1280" y="1580"/>
                        <a:pt x="1280" y="1580"/>
                      </a:cubicBezTo>
                      <a:cubicBezTo>
                        <a:pt x="1265" y="1580"/>
                        <a:pt x="1265" y="1580"/>
                        <a:pt x="1265" y="1580"/>
                      </a:cubicBezTo>
                      <a:cubicBezTo>
                        <a:pt x="1271" y="1569"/>
                        <a:pt x="1271" y="1569"/>
                        <a:pt x="1271" y="1569"/>
                      </a:cubicBezTo>
                      <a:cubicBezTo>
                        <a:pt x="1276" y="1565"/>
                        <a:pt x="1276" y="1565"/>
                        <a:pt x="1276" y="1565"/>
                      </a:cubicBezTo>
                      <a:cubicBezTo>
                        <a:pt x="1281" y="1560"/>
                        <a:pt x="1281" y="1560"/>
                        <a:pt x="1281" y="1560"/>
                      </a:cubicBezTo>
                      <a:cubicBezTo>
                        <a:pt x="1275" y="1554"/>
                        <a:pt x="1275" y="1554"/>
                        <a:pt x="1275" y="1554"/>
                      </a:cubicBezTo>
                      <a:cubicBezTo>
                        <a:pt x="1273" y="1554"/>
                        <a:pt x="1270" y="1556"/>
                        <a:pt x="1267" y="1557"/>
                      </a:cubicBezTo>
                      <a:cubicBezTo>
                        <a:pt x="1265" y="1557"/>
                        <a:pt x="1264" y="1557"/>
                        <a:pt x="1263" y="1557"/>
                      </a:cubicBezTo>
                      <a:cubicBezTo>
                        <a:pt x="1263" y="1557"/>
                        <a:pt x="1263" y="1557"/>
                        <a:pt x="1263" y="1557"/>
                      </a:cubicBezTo>
                      <a:cubicBezTo>
                        <a:pt x="1262" y="1557"/>
                        <a:pt x="1260" y="1557"/>
                        <a:pt x="1259" y="1558"/>
                      </a:cubicBezTo>
                      <a:cubicBezTo>
                        <a:pt x="1257" y="1558"/>
                        <a:pt x="1255" y="1558"/>
                        <a:pt x="1252" y="1559"/>
                      </a:cubicBezTo>
                      <a:cubicBezTo>
                        <a:pt x="1248" y="1559"/>
                        <a:pt x="1244" y="1560"/>
                        <a:pt x="1244" y="1560"/>
                      </a:cubicBezTo>
                      <a:cubicBezTo>
                        <a:pt x="1243" y="1560"/>
                        <a:pt x="1243" y="1560"/>
                        <a:pt x="1243" y="1560"/>
                      </a:cubicBezTo>
                      <a:cubicBezTo>
                        <a:pt x="1237" y="1554"/>
                        <a:pt x="1237" y="1554"/>
                        <a:pt x="1237" y="1554"/>
                      </a:cubicBezTo>
                      <a:cubicBezTo>
                        <a:pt x="1223" y="1552"/>
                        <a:pt x="1223" y="1552"/>
                        <a:pt x="1223" y="1552"/>
                      </a:cubicBezTo>
                      <a:cubicBezTo>
                        <a:pt x="1206" y="1552"/>
                        <a:pt x="1206" y="1552"/>
                        <a:pt x="1206" y="1552"/>
                      </a:cubicBezTo>
                      <a:cubicBezTo>
                        <a:pt x="1192" y="1555"/>
                        <a:pt x="1192" y="1555"/>
                        <a:pt x="1192" y="1555"/>
                      </a:cubicBezTo>
                      <a:cubicBezTo>
                        <a:pt x="1185" y="1562"/>
                        <a:pt x="1185" y="1562"/>
                        <a:pt x="1185" y="1562"/>
                      </a:cubicBezTo>
                      <a:cubicBezTo>
                        <a:pt x="1175" y="1568"/>
                        <a:pt x="1175" y="1568"/>
                        <a:pt x="1175" y="1568"/>
                      </a:cubicBezTo>
                      <a:cubicBezTo>
                        <a:pt x="1181" y="1580"/>
                        <a:pt x="1181" y="1580"/>
                        <a:pt x="1181" y="1580"/>
                      </a:cubicBezTo>
                      <a:cubicBezTo>
                        <a:pt x="1187" y="1591"/>
                        <a:pt x="1187" y="1591"/>
                        <a:pt x="1187" y="1591"/>
                      </a:cubicBezTo>
                      <a:cubicBezTo>
                        <a:pt x="1194" y="1598"/>
                        <a:pt x="1194" y="1598"/>
                        <a:pt x="1194" y="1598"/>
                      </a:cubicBezTo>
                      <a:cubicBezTo>
                        <a:pt x="1191" y="1613"/>
                        <a:pt x="1191" y="1613"/>
                        <a:pt x="1191" y="1613"/>
                      </a:cubicBezTo>
                      <a:cubicBezTo>
                        <a:pt x="1183" y="1607"/>
                        <a:pt x="1183" y="1607"/>
                        <a:pt x="1183" y="1607"/>
                      </a:cubicBezTo>
                      <a:cubicBezTo>
                        <a:pt x="1179" y="1609"/>
                        <a:pt x="1179" y="1609"/>
                        <a:pt x="1179" y="1609"/>
                      </a:cubicBezTo>
                      <a:cubicBezTo>
                        <a:pt x="1173" y="1619"/>
                        <a:pt x="1173" y="1619"/>
                        <a:pt x="1173" y="1619"/>
                      </a:cubicBezTo>
                      <a:cubicBezTo>
                        <a:pt x="1173" y="1626"/>
                        <a:pt x="1173" y="1626"/>
                        <a:pt x="1173" y="1626"/>
                      </a:cubicBezTo>
                      <a:cubicBezTo>
                        <a:pt x="1155" y="1633"/>
                        <a:pt x="1155" y="1633"/>
                        <a:pt x="1155" y="1633"/>
                      </a:cubicBezTo>
                      <a:cubicBezTo>
                        <a:pt x="1155" y="1621"/>
                        <a:pt x="1155" y="1621"/>
                        <a:pt x="1155" y="1621"/>
                      </a:cubicBezTo>
                      <a:cubicBezTo>
                        <a:pt x="1155" y="1610"/>
                        <a:pt x="1155" y="1610"/>
                        <a:pt x="1155" y="1610"/>
                      </a:cubicBezTo>
                      <a:cubicBezTo>
                        <a:pt x="1153" y="1608"/>
                        <a:pt x="1153" y="1608"/>
                        <a:pt x="1153" y="1608"/>
                      </a:cubicBezTo>
                      <a:cubicBezTo>
                        <a:pt x="1149" y="1609"/>
                        <a:pt x="1149" y="1609"/>
                        <a:pt x="1149" y="1609"/>
                      </a:cubicBezTo>
                      <a:cubicBezTo>
                        <a:pt x="1139" y="1602"/>
                        <a:pt x="1139" y="1602"/>
                        <a:pt x="1139" y="1602"/>
                      </a:cubicBezTo>
                      <a:cubicBezTo>
                        <a:pt x="1139" y="1601"/>
                        <a:pt x="1139" y="1601"/>
                        <a:pt x="1139" y="1601"/>
                      </a:cubicBezTo>
                      <a:cubicBezTo>
                        <a:pt x="1139" y="1599"/>
                        <a:pt x="1139" y="1599"/>
                        <a:pt x="1139" y="1599"/>
                      </a:cubicBezTo>
                      <a:cubicBezTo>
                        <a:pt x="1136" y="1603"/>
                        <a:pt x="1136" y="1603"/>
                        <a:pt x="1136" y="1603"/>
                      </a:cubicBezTo>
                      <a:cubicBezTo>
                        <a:pt x="1136" y="1611"/>
                        <a:pt x="1136" y="1611"/>
                        <a:pt x="1136" y="1611"/>
                      </a:cubicBezTo>
                      <a:cubicBezTo>
                        <a:pt x="1145" y="1615"/>
                        <a:pt x="1145" y="1615"/>
                        <a:pt x="1145" y="1615"/>
                      </a:cubicBezTo>
                      <a:cubicBezTo>
                        <a:pt x="1145" y="1627"/>
                        <a:pt x="1145" y="1627"/>
                        <a:pt x="1145" y="1627"/>
                      </a:cubicBezTo>
                      <a:cubicBezTo>
                        <a:pt x="1136" y="1636"/>
                        <a:pt x="1136" y="1636"/>
                        <a:pt x="1136" y="1636"/>
                      </a:cubicBezTo>
                      <a:cubicBezTo>
                        <a:pt x="1127" y="1627"/>
                        <a:pt x="1127" y="1627"/>
                        <a:pt x="1127" y="1627"/>
                      </a:cubicBezTo>
                      <a:cubicBezTo>
                        <a:pt x="1120" y="1614"/>
                        <a:pt x="1120" y="1614"/>
                        <a:pt x="1120" y="1614"/>
                      </a:cubicBezTo>
                      <a:cubicBezTo>
                        <a:pt x="1120" y="1607"/>
                        <a:pt x="1120" y="1607"/>
                        <a:pt x="1120" y="1607"/>
                      </a:cubicBezTo>
                      <a:cubicBezTo>
                        <a:pt x="1113" y="1603"/>
                        <a:pt x="1113" y="1603"/>
                        <a:pt x="1113" y="1603"/>
                      </a:cubicBezTo>
                      <a:cubicBezTo>
                        <a:pt x="1107" y="1597"/>
                        <a:pt x="1107" y="1597"/>
                        <a:pt x="1107" y="1597"/>
                      </a:cubicBezTo>
                      <a:cubicBezTo>
                        <a:pt x="1099" y="1606"/>
                        <a:pt x="1099" y="1606"/>
                        <a:pt x="1099" y="1606"/>
                      </a:cubicBezTo>
                      <a:cubicBezTo>
                        <a:pt x="1090" y="1615"/>
                        <a:pt x="1090" y="1615"/>
                        <a:pt x="1090" y="1615"/>
                      </a:cubicBezTo>
                      <a:cubicBezTo>
                        <a:pt x="1079" y="1615"/>
                        <a:pt x="1079" y="1615"/>
                        <a:pt x="1079" y="1615"/>
                      </a:cubicBezTo>
                      <a:cubicBezTo>
                        <a:pt x="1071" y="1623"/>
                        <a:pt x="1071" y="1623"/>
                        <a:pt x="1071" y="1623"/>
                      </a:cubicBezTo>
                      <a:cubicBezTo>
                        <a:pt x="1059" y="1623"/>
                        <a:pt x="1059" y="1623"/>
                        <a:pt x="1059" y="1623"/>
                      </a:cubicBezTo>
                      <a:cubicBezTo>
                        <a:pt x="1052" y="1607"/>
                        <a:pt x="1052" y="1607"/>
                        <a:pt x="1052" y="1607"/>
                      </a:cubicBezTo>
                      <a:cubicBezTo>
                        <a:pt x="1057" y="1592"/>
                        <a:pt x="1057" y="1592"/>
                        <a:pt x="1057" y="1592"/>
                      </a:cubicBezTo>
                      <a:cubicBezTo>
                        <a:pt x="1057" y="1575"/>
                        <a:pt x="1057" y="1575"/>
                        <a:pt x="1057" y="1575"/>
                      </a:cubicBezTo>
                      <a:cubicBezTo>
                        <a:pt x="1067" y="1559"/>
                        <a:pt x="1067" y="1559"/>
                        <a:pt x="1067" y="1559"/>
                      </a:cubicBezTo>
                      <a:cubicBezTo>
                        <a:pt x="1067" y="1540"/>
                        <a:pt x="1067" y="1540"/>
                        <a:pt x="1067" y="1540"/>
                      </a:cubicBezTo>
                      <a:cubicBezTo>
                        <a:pt x="1073" y="1518"/>
                        <a:pt x="1073" y="1518"/>
                        <a:pt x="1073" y="1518"/>
                      </a:cubicBezTo>
                      <a:cubicBezTo>
                        <a:pt x="1073" y="1500"/>
                        <a:pt x="1073" y="1500"/>
                        <a:pt x="1073" y="1500"/>
                      </a:cubicBezTo>
                      <a:cubicBezTo>
                        <a:pt x="1073" y="1485"/>
                        <a:pt x="1073" y="1485"/>
                        <a:pt x="1073" y="1485"/>
                      </a:cubicBezTo>
                      <a:cubicBezTo>
                        <a:pt x="1067" y="1477"/>
                        <a:pt x="1067" y="1477"/>
                        <a:pt x="1067" y="1477"/>
                      </a:cubicBezTo>
                      <a:cubicBezTo>
                        <a:pt x="1067" y="1454"/>
                        <a:pt x="1067" y="1454"/>
                        <a:pt x="1067" y="1454"/>
                      </a:cubicBezTo>
                      <a:cubicBezTo>
                        <a:pt x="1071" y="1437"/>
                        <a:pt x="1071" y="1437"/>
                        <a:pt x="1071" y="1437"/>
                      </a:cubicBezTo>
                      <a:cubicBezTo>
                        <a:pt x="1071" y="1413"/>
                        <a:pt x="1071" y="1413"/>
                        <a:pt x="1071" y="1413"/>
                      </a:cubicBezTo>
                      <a:cubicBezTo>
                        <a:pt x="1071" y="1395"/>
                        <a:pt x="1071" y="1395"/>
                        <a:pt x="1071" y="1395"/>
                      </a:cubicBezTo>
                      <a:cubicBezTo>
                        <a:pt x="1078" y="1382"/>
                        <a:pt x="1078" y="1382"/>
                        <a:pt x="1078" y="1382"/>
                      </a:cubicBezTo>
                      <a:cubicBezTo>
                        <a:pt x="1070" y="1374"/>
                        <a:pt x="1070" y="1374"/>
                        <a:pt x="1070" y="1374"/>
                      </a:cubicBezTo>
                      <a:cubicBezTo>
                        <a:pt x="1063" y="1358"/>
                        <a:pt x="1063" y="1358"/>
                        <a:pt x="1063" y="1358"/>
                      </a:cubicBezTo>
                      <a:cubicBezTo>
                        <a:pt x="1067" y="1335"/>
                        <a:pt x="1067" y="1335"/>
                        <a:pt x="1067" y="1335"/>
                      </a:cubicBezTo>
                      <a:cubicBezTo>
                        <a:pt x="1076" y="1326"/>
                        <a:pt x="1076" y="1326"/>
                        <a:pt x="1076" y="1326"/>
                      </a:cubicBezTo>
                      <a:cubicBezTo>
                        <a:pt x="1066" y="1305"/>
                        <a:pt x="1066" y="1305"/>
                        <a:pt x="1066" y="1305"/>
                      </a:cubicBezTo>
                      <a:cubicBezTo>
                        <a:pt x="1068" y="1282"/>
                        <a:pt x="1068" y="1282"/>
                        <a:pt x="1068" y="1282"/>
                      </a:cubicBezTo>
                      <a:cubicBezTo>
                        <a:pt x="1080" y="1259"/>
                        <a:pt x="1080" y="1259"/>
                        <a:pt x="1080" y="1259"/>
                      </a:cubicBezTo>
                      <a:cubicBezTo>
                        <a:pt x="1091" y="1247"/>
                        <a:pt x="1091" y="1247"/>
                        <a:pt x="1091" y="1247"/>
                      </a:cubicBezTo>
                      <a:cubicBezTo>
                        <a:pt x="1102" y="1229"/>
                        <a:pt x="1102" y="1229"/>
                        <a:pt x="1102" y="1229"/>
                      </a:cubicBezTo>
                      <a:cubicBezTo>
                        <a:pt x="1112" y="1220"/>
                        <a:pt x="1112" y="1220"/>
                        <a:pt x="1112" y="1220"/>
                      </a:cubicBezTo>
                      <a:cubicBezTo>
                        <a:pt x="1127" y="1204"/>
                        <a:pt x="1127" y="1204"/>
                        <a:pt x="1127" y="1204"/>
                      </a:cubicBezTo>
                      <a:cubicBezTo>
                        <a:pt x="1143" y="1204"/>
                        <a:pt x="1143" y="1204"/>
                        <a:pt x="1143" y="1204"/>
                      </a:cubicBezTo>
                      <a:cubicBezTo>
                        <a:pt x="1152" y="1198"/>
                        <a:pt x="1152" y="1198"/>
                        <a:pt x="1152" y="1198"/>
                      </a:cubicBezTo>
                      <a:cubicBezTo>
                        <a:pt x="1149" y="1196"/>
                        <a:pt x="1149" y="1196"/>
                        <a:pt x="1149" y="1196"/>
                      </a:cubicBezTo>
                      <a:cubicBezTo>
                        <a:pt x="1143" y="1186"/>
                        <a:pt x="1143" y="1186"/>
                        <a:pt x="1143" y="1186"/>
                      </a:cubicBezTo>
                      <a:cubicBezTo>
                        <a:pt x="1153" y="1177"/>
                        <a:pt x="1153" y="1177"/>
                        <a:pt x="1153" y="1177"/>
                      </a:cubicBezTo>
                      <a:cubicBezTo>
                        <a:pt x="1161" y="1177"/>
                        <a:pt x="1161" y="1177"/>
                        <a:pt x="1161" y="1177"/>
                      </a:cubicBezTo>
                      <a:cubicBezTo>
                        <a:pt x="1169" y="1169"/>
                        <a:pt x="1169" y="1169"/>
                        <a:pt x="1169" y="1169"/>
                      </a:cubicBezTo>
                      <a:cubicBezTo>
                        <a:pt x="1179" y="1159"/>
                        <a:pt x="1179" y="1159"/>
                        <a:pt x="1179" y="1159"/>
                      </a:cubicBezTo>
                      <a:cubicBezTo>
                        <a:pt x="1174" y="1142"/>
                        <a:pt x="1174" y="1142"/>
                        <a:pt x="1174" y="1142"/>
                      </a:cubicBezTo>
                      <a:cubicBezTo>
                        <a:pt x="1190" y="1148"/>
                        <a:pt x="1190" y="1148"/>
                        <a:pt x="1190" y="1148"/>
                      </a:cubicBezTo>
                      <a:cubicBezTo>
                        <a:pt x="1197" y="1141"/>
                        <a:pt x="1197" y="1141"/>
                        <a:pt x="1197" y="1141"/>
                      </a:cubicBezTo>
                      <a:cubicBezTo>
                        <a:pt x="1190" y="1135"/>
                        <a:pt x="1190" y="1135"/>
                        <a:pt x="1190" y="1135"/>
                      </a:cubicBezTo>
                      <a:cubicBezTo>
                        <a:pt x="1187" y="1121"/>
                        <a:pt x="1187" y="1121"/>
                        <a:pt x="1187" y="1121"/>
                      </a:cubicBezTo>
                      <a:cubicBezTo>
                        <a:pt x="1190" y="1110"/>
                        <a:pt x="1190" y="1110"/>
                        <a:pt x="1190" y="1110"/>
                      </a:cubicBezTo>
                      <a:cubicBezTo>
                        <a:pt x="1200" y="1101"/>
                        <a:pt x="1200" y="1101"/>
                        <a:pt x="1200" y="1101"/>
                      </a:cubicBezTo>
                      <a:cubicBezTo>
                        <a:pt x="1210" y="1098"/>
                        <a:pt x="1210" y="1098"/>
                        <a:pt x="1210" y="1098"/>
                      </a:cubicBezTo>
                      <a:cubicBezTo>
                        <a:pt x="1219" y="1087"/>
                        <a:pt x="1219" y="1087"/>
                        <a:pt x="1219" y="1087"/>
                      </a:cubicBezTo>
                      <a:cubicBezTo>
                        <a:pt x="1237" y="1079"/>
                        <a:pt x="1237" y="1079"/>
                        <a:pt x="1237" y="1079"/>
                      </a:cubicBezTo>
                      <a:cubicBezTo>
                        <a:pt x="1237" y="1072"/>
                        <a:pt x="1237" y="1072"/>
                        <a:pt x="1237" y="1072"/>
                      </a:cubicBezTo>
                      <a:cubicBezTo>
                        <a:pt x="1251" y="1070"/>
                        <a:pt x="1251" y="1070"/>
                        <a:pt x="1251" y="1070"/>
                      </a:cubicBezTo>
                      <a:cubicBezTo>
                        <a:pt x="1264" y="1065"/>
                        <a:pt x="1264" y="1065"/>
                        <a:pt x="1264" y="1065"/>
                      </a:cubicBezTo>
                      <a:cubicBezTo>
                        <a:pt x="1273" y="1073"/>
                        <a:pt x="1273" y="1073"/>
                        <a:pt x="1273" y="1073"/>
                      </a:cubicBezTo>
                      <a:cubicBezTo>
                        <a:pt x="1260" y="1078"/>
                        <a:pt x="1260" y="1078"/>
                        <a:pt x="1260" y="1078"/>
                      </a:cubicBezTo>
                      <a:cubicBezTo>
                        <a:pt x="1257" y="1085"/>
                        <a:pt x="1257" y="1085"/>
                        <a:pt x="1257" y="1085"/>
                      </a:cubicBezTo>
                      <a:cubicBezTo>
                        <a:pt x="1257" y="1092"/>
                        <a:pt x="1257" y="1092"/>
                        <a:pt x="1257" y="1092"/>
                      </a:cubicBezTo>
                      <a:cubicBezTo>
                        <a:pt x="1258" y="1092"/>
                        <a:pt x="1260" y="1093"/>
                        <a:pt x="1261" y="1094"/>
                      </a:cubicBezTo>
                      <a:cubicBezTo>
                        <a:pt x="1262" y="1095"/>
                        <a:pt x="1263" y="1095"/>
                        <a:pt x="1263" y="1096"/>
                      </a:cubicBezTo>
                      <a:cubicBezTo>
                        <a:pt x="1264" y="1097"/>
                        <a:pt x="1264" y="1097"/>
                        <a:pt x="1264" y="1098"/>
                      </a:cubicBezTo>
                      <a:cubicBezTo>
                        <a:pt x="1264" y="1098"/>
                        <a:pt x="1264" y="1098"/>
                        <a:pt x="1264" y="1098"/>
                      </a:cubicBezTo>
                      <a:cubicBezTo>
                        <a:pt x="1265" y="1098"/>
                        <a:pt x="1267" y="1098"/>
                        <a:pt x="1269" y="1098"/>
                      </a:cubicBezTo>
                      <a:cubicBezTo>
                        <a:pt x="1271" y="1097"/>
                        <a:pt x="1272" y="1097"/>
                        <a:pt x="1273" y="1097"/>
                      </a:cubicBezTo>
                      <a:cubicBezTo>
                        <a:pt x="1277" y="1086"/>
                        <a:pt x="1277" y="1086"/>
                        <a:pt x="1277" y="1086"/>
                      </a:cubicBezTo>
                      <a:cubicBezTo>
                        <a:pt x="1277" y="1071"/>
                        <a:pt x="1277" y="1071"/>
                        <a:pt x="1277" y="1071"/>
                      </a:cubicBezTo>
                      <a:cubicBezTo>
                        <a:pt x="1290" y="1065"/>
                        <a:pt x="1290" y="1065"/>
                        <a:pt x="1290" y="1065"/>
                      </a:cubicBezTo>
                      <a:cubicBezTo>
                        <a:pt x="1291" y="1057"/>
                        <a:pt x="1291" y="1057"/>
                        <a:pt x="1291" y="1057"/>
                      </a:cubicBezTo>
                      <a:cubicBezTo>
                        <a:pt x="1286" y="1032"/>
                        <a:pt x="1286" y="1032"/>
                        <a:pt x="1286" y="1032"/>
                      </a:cubicBezTo>
                      <a:cubicBezTo>
                        <a:pt x="1307" y="1028"/>
                        <a:pt x="1307" y="1028"/>
                        <a:pt x="1307" y="1028"/>
                      </a:cubicBezTo>
                      <a:cubicBezTo>
                        <a:pt x="1307" y="1010"/>
                        <a:pt x="1307" y="1010"/>
                        <a:pt x="1307" y="1010"/>
                      </a:cubicBezTo>
                      <a:cubicBezTo>
                        <a:pt x="1317" y="1007"/>
                        <a:pt x="1317" y="1007"/>
                        <a:pt x="1317" y="1007"/>
                      </a:cubicBezTo>
                      <a:cubicBezTo>
                        <a:pt x="1318" y="998"/>
                        <a:pt x="1318" y="998"/>
                        <a:pt x="1318" y="998"/>
                      </a:cubicBezTo>
                      <a:cubicBezTo>
                        <a:pt x="1311" y="998"/>
                        <a:pt x="1311" y="998"/>
                        <a:pt x="1311" y="998"/>
                      </a:cubicBezTo>
                      <a:cubicBezTo>
                        <a:pt x="1306" y="1003"/>
                        <a:pt x="1306" y="1003"/>
                        <a:pt x="1306" y="1003"/>
                      </a:cubicBezTo>
                      <a:cubicBezTo>
                        <a:pt x="1298" y="1011"/>
                        <a:pt x="1298" y="1011"/>
                        <a:pt x="1298" y="1011"/>
                      </a:cubicBezTo>
                      <a:cubicBezTo>
                        <a:pt x="1287" y="1012"/>
                        <a:pt x="1287" y="1012"/>
                        <a:pt x="1287" y="1012"/>
                      </a:cubicBezTo>
                      <a:cubicBezTo>
                        <a:pt x="1277" y="1001"/>
                        <a:pt x="1277" y="1001"/>
                        <a:pt x="1277" y="1001"/>
                      </a:cubicBezTo>
                      <a:cubicBezTo>
                        <a:pt x="1277" y="989"/>
                        <a:pt x="1277" y="989"/>
                        <a:pt x="1277" y="989"/>
                      </a:cubicBezTo>
                      <a:cubicBezTo>
                        <a:pt x="1266" y="979"/>
                        <a:pt x="1266" y="979"/>
                        <a:pt x="1266" y="979"/>
                      </a:cubicBezTo>
                      <a:cubicBezTo>
                        <a:pt x="1262" y="951"/>
                        <a:pt x="1262" y="951"/>
                        <a:pt x="1262" y="951"/>
                      </a:cubicBezTo>
                      <a:cubicBezTo>
                        <a:pt x="1262" y="932"/>
                        <a:pt x="1262" y="932"/>
                        <a:pt x="1262" y="932"/>
                      </a:cubicBezTo>
                      <a:cubicBezTo>
                        <a:pt x="1250" y="913"/>
                        <a:pt x="1250" y="913"/>
                        <a:pt x="1250" y="913"/>
                      </a:cubicBezTo>
                      <a:cubicBezTo>
                        <a:pt x="1252" y="895"/>
                        <a:pt x="1252" y="895"/>
                        <a:pt x="1252" y="895"/>
                      </a:cubicBezTo>
                      <a:cubicBezTo>
                        <a:pt x="1240" y="887"/>
                        <a:pt x="1240" y="887"/>
                        <a:pt x="1240" y="887"/>
                      </a:cubicBezTo>
                      <a:cubicBezTo>
                        <a:pt x="1239" y="856"/>
                        <a:pt x="1239" y="856"/>
                        <a:pt x="1239" y="856"/>
                      </a:cubicBezTo>
                      <a:cubicBezTo>
                        <a:pt x="1247" y="847"/>
                        <a:pt x="1247" y="847"/>
                        <a:pt x="1247" y="847"/>
                      </a:cubicBezTo>
                      <a:cubicBezTo>
                        <a:pt x="1253" y="826"/>
                        <a:pt x="1253" y="826"/>
                        <a:pt x="1253" y="826"/>
                      </a:cubicBezTo>
                      <a:cubicBezTo>
                        <a:pt x="1253" y="813"/>
                        <a:pt x="1253" y="813"/>
                        <a:pt x="1253" y="813"/>
                      </a:cubicBezTo>
                      <a:cubicBezTo>
                        <a:pt x="1271" y="813"/>
                        <a:pt x="1271" y="813"/>
                        <a:pt x="1271" y="813"/>
                      </a:cubicBezTo>
                      <a:cubicBezTo>
                        <a:pt x="1276" y="799"/>
                        <a:pt x="1276" y="799"/>
                        <a:pt x="1276" y="799"/>
                      </a:cubicBezTo>
                      <a:cubicBezTo>
                        <a:pt x="1271" y="785"/>
                        <a:pt x="1271" y="785"/>
                        <a:pt x="1271" y="785"/>
                      </a:cubicBezTo>
                      <a:cubicBezTo>
                        <a:pt x="1274" y="783"/>
                        <a:pt x="1274" y="783"/>
                        <a:pt x="1274" y="783"/>
                      </a:cubicBezTo>
                      <a:cubicBezTo>
                        <a:pt x="1293" y="801"/>
                        <a:pt x="1293" y="801"/>
                        <a:pt x="1293" y="801"/>
                      </a:cubicBezTo>
                      <a:cubicBezTo>
                        <a:pt x="1298" y="812"/>
                        <a:pt x="1298" y="812"/>
                        <a:pt x="1298" y="812"/>
                      </a:cubicBezTo>
                      <a:cubicBezTo>
                        <a:pt x="1305" y="819"/>
                        <a:pt x="1305" y="819"/>
                        <a:pt x="1305" y="819"/>
                      </a:cubicBezTo>
                      <a:cubicBezTo>
                        <a:pt x="1311" y="825"/>
                        <a:pt x="1311" y="825"/>
                        <a:pt x="1311" y="825"/>
                      </a:cubicBezTo>
                      <a:cubicBezTo>
                        <a:pt x="1311" y="810"/>
                        <a:pt x="1311" y="810"/>
                        <a:pt x="1311" y="810"/>
                      </a:cubicBezTo>
                      <a:cubicBezTo>
                        <a:pt x="1327" y="818"/>
                        <a:pt x="1327" y="818"/>
                        <a:pt x="1327" y="818"/>
                      </a:cubicBezTo>
                      <a:cubicBezTo>
                        <a:pt x="1330" y="827"/>
                        <a:pt x="1330" y="827"/>
                        <a:pt x="1330" y="827"/>
                      </a:cubicBezTo>
                      <a:cubicBezTo>
                        <a:pt x="1333" y="817"/>
                        <a:pt x="1333" y="817"/>
                        <a:pt x="1333" y="817"/>
                      </a:cubicBezTo>
                      <a:cubicBezTo>
                        <a:pt x="1332" y="792"/>
                        <a:pt x="1332" y="792"/>
                        <a:pt x="1332" y="792"/>
                      </a:cubicBezTo>
                      <a:cubicBezTo>
                        <a:pt x="1325" y="776"/>
                        <a:pt x="1325" y="776"/>
                        <a:pt x="1325" y="776"/>
                      </a:cubicBezTo>
                      <a:cubicBezTo>
                        <a:pt x="1325" y="755"/>
                        <a:pt x="1325" y="755"/>
                        <a:pt x="1325" y="755"/>
                      </a:cubicBezTo>
                      <a:cubicBezTo>
                        <a:pt x="1316" y="747"/>
                        <a:pt x="1316" y="747"/>
                        <a:pt x="1316" y="747"/>
                      </a:cubicBezTo>
                      <a:cubicBezTo>
                        <a:pt x="1324" y="735"/>
                        <a:pt x="1324" y="735"/>
                        <a:pt x="1324" y="735"/>
                      </a:cubicBezTo>
                      <a:cubicBezTo>
                        <a:pt x="1326" y="735"/>
                        <a:pt x="1326" y="735"/>
                        <a:pt x="1326" y="735"/>
                      </a:cubicBezTo>
                      <a:cubicBezTo>
                        <a:pt x="1330" y="736"/>
                        <a:pt x="1330" y="736"/>
                        <a:pt x="1330" y="736"/>
                      </a:cubicBezTo>
                      <a:cubicBezTo>
                        <a:pt x="1330" y="731"/>
                        <a:pt x="1330" y="731"/>
                        <a:pt x="1330" y="731"/>
                      </a:cubicBezTo>
                      <a:cubicBezTo>
                        <a:pt x="1318" y="731"/>
                        <a:pt x="1318" y="731"/>
                        <a:pt x="1318" y="731"/>
                      </a:cubicBezTo>
                      <a:cubicBezTo>
                        <a:pt x="1307" y="720"/>
                        <a:pt x="1307" y="720"/>
                        <a:pt x="1307" y="720"/>
                      </a:cubicBezTo>
                      <a:cubicBezTo>
                        <a:pt x="1295" y="708"/>
                        <a:pt x="1295" y="708"/>
                        <a:pt x="1295" y="708"/>
                      </a:cubicBezTo>
                      <a:cubicBezTo>
                        <a:pt x="1286" y="700"/>
                        <a:pt x="1286" y="700"/>
                        <a:pt x="1286" y="700"/>
                      </a:cubicBezTo>
                      <a:cubicBezTo>
                        <a:pt x="1291" y="688"/>
                        <a:pt x="1291" y="688"/>
                        <a:pt x="1291" y="688"/>
                      </a:cubicBezTo>
                      <a:cubicBezTo>
                        <a:pt x="1291" y="673"/>
                        <a:pt x="1291" y="673"/>
                        <a:pt x="1291" y="673"/>
                      </a:cubicBezTo>
                      <a:cubicBezTo>
                        <a:pt x="1306" y="665"/>
                        <a:pt x="1306" y="665"/>
                        <a:pt x="1306" y="665"/>
                      </a:cubicBezTo>
                      <a:cubicBezTo>
                        <a:pt x="1318" y="653"/>
                        <a:pt x="1318" y="653"/>
                        <a:pt x="1318" y="653"/>
                      </a:cubicBezTo>
                      <a:cubicBezTo>
                        <a:pt x="1325" y="661"/>
                        <a:pt x="1325" y="661"/>
                        <a:pt x="1325" y="661"/>
                      </a:cubicBezTo>
                      <a:cubicBezTo>
                        <a:pt x="1311" y="674"/>
                        <a:pt x="1311" y="674"/>
                        <a:pt x="1311" y="674"/>
                      </a:cubicBezTo>
                      <a:cubicBezTo>
                        <a:pt x="1311" y="687"/>
                        <a:pt x="1311" y="687"/>
                        <a:pt x="1311" y="687"/>
                      </a:cubicBezTo>
                      <a:cubicBezTo>
                        <a:pt x="1325" y="695"/>
                        <a:pt x="1325" y="695"/>
                        <a:pt x="1325" y="695"/>
                      </a:cubicBezTo>
                      <a:cubicBezTo>
                        <a:pt x="1334" y="707"/>
                        <a:pt x="1334" y="707"/>
                        <a:pt x="1334" y="707"/>
                      </a:cubicBezTo>
                      <a:cubicBezTo>
                        <a:pt x="1341" y="715"/>
                        <a:pt x="1341" y="715"/>
                        <a:pt x="1341" y="715"/>
                      </a:cubicBezTo>
                      <a:cubicBezTo>
                        <a:pt x="1349" y="717"/>
                        <a:pt x="1349" y="717"/>
                        <a:pt x="1349" y="717"/>
                      </a:cubicBezTo>
                      <a:cubicBezTo>
                        <a:pt x="1359" y="717"/>
                        <a:pt x="1359" y="717"/>
                        <a:pt x="1359" y="717"/>
                      </a:cubicBezTo>
                      <a:cubicBezTo>
                        <a:pt x="1368" y="735"/>
                        <a:pt x="1368" y="735"/>
                        <a:pt x="1368" y="735"/>
                      </a:cubicBezTo>
                      <a:cubicBezTo>
                        <a:pt x="1376" y="743"/>
                        <a:pt x="1376" y="743"/>
                        <a:pt x="1376" y="743"/>
                      </a:cubicBezTo>
                      <a:cubicBezTo>
                        <a:pt x="1376" y="755"/>
                        <a:pt x="1376" y="755"/>
                        <a:pt x="1376" y="755"/>
                      </a:cubicBezTo>
                      <a:cubicBezTo>
                        <a:pt x="1376" y="765"/>
                        <a:pt x="1376" y="765"/>
                        <a:pt x="1376" y="765"/>
                      </a:cubicBezTo>
                      <a:cubicBezTo>
                        <a:pt x="1371" y="781"/>
                        <a:pt x="1371" y="781"/>
                        <a:pt x="1371" y="781"/>
                      </a:cubicBezTo>
                      <a:cubicBezTo>
                        <a:pt x="1372" y="793"/>
                        <a:pt x="1372" y="793"/>
                        <a:pt x="1372" y="793"/>
                      </a:cubicBezTo>
                      <a:cubicBezTo>
                        <a:pt x="1380" y="799"/>
                        <a:pt x="1380" y="799"/>
                        <a:pt x="1380" y="799"/>
                      </a:cubicBezTo>
                      <a:cubicBezTo>
                        <a:pt x="1388" y="825"/>
                        <a:pt x="1388" y="825"/>
                        <a:pt x="1388" y="825"/>
                      </a:cubicBezTo>
                      <a:cubicBezTo>
                        <a:pt x="1395" y="841"/>
                        <a:pt x="1395" y="841"/>
                        <a:pt x="1395" y="841"/>
                      </a:cubicBezTo>
                      <a:cubicBezTo>
                        <a:pt x="1401" y="862"/>
                        <a:pt x="1401" y="862"/>
                        <a:pt x="1401" y="862"/>
                      </a:cubicBezTo>
                      <a:cubicBezTo>
                        <a:pt x="1406" y="884"/>
                        <a:pt x="1406" y="884"/>
                        <a:pt x="1406" y="884"/>
                      </a:cubicBezTo>
                      <a:cubicBezTo>
                        <a:pt x="1418" y="900"/>
                        <a:pt x="1418" y="900"/>
                        <a:pt x="1418" y="900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30" y="947"/>
                        <a:pt x="1430" y="947"/>
                        <a:pt x="1430" y="947"/>
                      </a:cubicBezTo>
                      <a:cubicBezTo>
                        <a:pt x="1437" y="968"/>
                        <a:pt x="1437" y="968"/>
                        <a:pt x="1437" y="968"/>
                      </a:cubicBezTo>
                      <a:cubicBezTo>
                        <a:pt x="1431" y="974"/>
                        <a:pt x="1431" y="974"/>
                        <a:pt x="1431" y="974"/>
                      </a:cubicBezTo>
                      <a:cubicBezTo>
                        <a:pt x="1426" y="979"/>
                        <a:pt x="1426" y="979"/>
                        <a:pt x="1426" y="979"/>
                      </a:cubicBezTo>
                      <a:cubicBezTo>
                        <a:pt x="1432" y="989"/>
                        <a:pt x="1432" y="989"/>
                        <a:pt x="1432" y="989"/>
                      </a:cubicBezTo>
                      <a:cubicBezTo>
                        <a:pt x="1427" y="1000"/>
                        <a:pt x="1427" y="1000"/>
                        <a:pt x="1427" y="1000"/>
                      </a:cubicBezTo>
                      <a:cubicBezTo>
                        <a:pt x="1422" y="1006"/>
                        <a:pt x="1422" y="1006"/>
                        <a:pt x="1422" y="1006"/>
                      </a:cubicBezTo>
                      <a:cubicBezTo>
                        <a:pt x="1422" y="1009"/>
                        <a:pt x="1422" y="1009"/>
                        <a:pt x="1422" y="1009"/>
                      </a:cubicBezTo>
                      <a:cubicBezTo>
                        <a:pt x="1433" y="1012"/>
                        <a:pt x="1433" y="1012"/>
                        <a:pt x="1433" y="1012"/>
                      </a:cubicBezTo>
                      <a:cubicBezTo>
                        <a:pt x="1445" y="1029"/>
                        <a:pt x="1445" y="1029"/>
                        <a:pt x="1445" y="1029"/>
                      </a:cubicBezTo>
                      <a:cubicBezTo>
                        <a:pt x="1447" y="1044"/>
                        <a:pt x="1447" y="1044"/>
                        <a:pt x="1447" y="1044"/>
                      </a:cubicBezTo>
                      <a:cubicBezTo>
                        <a:pt x="1457" y="1053"/>
                        <a:pt x="1457" y="1053"/>
                        <a:pt x="1457" y="1053"/>
                      </a:cubicBezTo>
                      <a:cubicBezTo>
                        <a:pt x="1457" y="1067"/>
                        <a:pt x="1457" y="1067"/>
                        <a:pt x="1457" y="1067"/>
                      </a:cubicBezTo>
                      <a:cubicBezTo>
                        <a:pt x="1469" y="1081"/>
                        <a:pt x="1469" y="1081"/>
                        <a:pt x="1469" y="1081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89" y="1100"/>
                        <a:pt x="1489" y="1100"/>
                      </a:cubicBezTo>
                      <a:cubicBezTo>
                        <a:pt x="1489" y="1100"/>
                        <a:pt x="1490" y="1102"/>
                        <a:pt x="1491" y="1105"/>
                      </a:cubicBezTo>
                      <a:cubicBezTo>
                        <a:pt x="1492" y="1107"/>
                        <a:pt x="1494" y="1110"/>
                        <a:pt x="1495" y="1113"/>
                      </a:cubicBezTo>
                      <a:cubicBezTo>
                        <a:pt x="1496" y="1114"/>
                        <a:pt x="1497" y="1115"/>
                        <a:pt x="1497" y="1116"/>
                      </a:cubicBezTo>
                      <a:cubicBezTo>
                        <a:pt x="1515" y="1128"/>
                        <a:pt x="1515" y="1128"/>
                        <a:pt x="1515" y="1128"/>
                      </a:cubicBezTo>
                      <a:cubicBezTo>
                        <a:pt x="1533" y="1137"/>
                        <a:pt x="1533" y="1137"/>
                        <a:pt x="1533" y="1137"/>
                      </a:cubicBezTo>
                      <a:cubicBezTo>
                        <a:pt x="1562" y="1146"/>
                        <a:pt x="1562" y="1146"/>
                        <a:pt x="1562" y="1146"/>
                      </a:cubicBezTo>
                      <a:cubicBezTo>
                        <a:pt x="1575" y="1149"/>
                        <a:pt x="1575" y="1149"/>
                        <a:pt x="1575" y="1149"/>
                      </a:cubicBezTo>
                      <a:cubicBezTo>
                        <a:pt x="1588" y="1157"/>
                        <a:pt x="1588" y="1157"/>
                        <a:pt x="1588" y="1157"/>
                      </a:cubicBezTo>
                      <a:cubicBezTo>
                        <a:pt x="1595" y="1167"/>
                        <a:pt x="1595" y="1167"/>
                        <a:pt x="1595" y="1167"/>
                      </a:cubicBezTo>
                      <a:cubicBezTo>
                        <a:pt x="1620" y="1180"/>
                        <a:pt x="1620" y="1180"/>
                        <a:pt x="1620" y="1180"/>
                      </a:cubicBezTo>
                      <a:cubicBezTo>
                        <a:pt x="1642" y="1189"/>
                        <a:pt x="1642" y="1189"/>
                        <a:pt x="1642" y="1189"/>
                      </a:cubicBezTo>
                      <a:cubicBezTo>
                        <a:pt x="1666" y="1200"/>
                        <a:pt x="1666" y="1200"/>
                        <a:pt x="1666" y="1200"/>
                      </a:cubicBezTo>
                      <a:cubicBezTo>
                        <a:pt x="1678" y="1212"/>
                        <a:pt x="1678" y="1212"/>
                        <a:pt x="1678" y="1212"/>
                      </a:cubicBezTo>
                      <a:cubicBezTo>
                        <a:pt x="1691" y="1212"/>
                        <a:pt x="1691" y="1212"/>
                        <a:pt x="1691" y="1212"/>
                      </a:cubicBezTo>
                      <a:cubicBezTo>
                        <a:pt x="1701" y="1222"/>
                        <a:pt x="1701" y="1222"/>
                        <a:pt x="1701" y="1222"/>
                      </a:cubicBezTo>
                      <a:cubicBezTo>
                        <a:pt x="1712" y="1228"/>
                        <a:pt x="1712" y="1228"/>
                        <a:pt x="1712" y="1228"/>
                      </a:cubicBezTo>
                      <a:cubicBezTo>
                        <a:pt x="1732" y="1228"/>
                        <a:pt x="1732" y="1228"/>
                        <a:pt x="1732" y="1228"/>
                      </a:cubicBezTo>
                      <a:cubicBezTo>
                        <a:pt x="1737" y="1234"/>
                        <a:pt x="1737" y="1234"/>
                        <a:pt x="1737" y="1234"/>
                      </a:cubicBezTo>
                      <a:cubicBezTo>
                        <a:pt x="1737" y="1227"/>
                        <a:pt x="1737" y="1227"/>
                        <a:pt x="1737" y="1227"/>
                      </a:cubicBezTo>
                      <a:cubicBezTo>
                        <a:pt x="1733" y="1209"/>
                        <a:pt x="1733" y="1209"/>
                        <a:pt x="1733" y="1209"/>
                      </a:cubicBezTo>
                      <a:cubicBezTo>
                        <a:pt x="1727" y="1181"/>
                        <a:pt x="1727" y="1181"/>
                        <a:pt x="1727" y="1181"/>
                      </a:cubicBezTo>
                      <a:cubicBezTo>
                        <a:pt x="1724" y="1160"/>
                        <a:pt x="1724" y="1160"/>
                        <a:pt x="1724" y="1160"/>
                      </a:cubicBezTo>
                      <a:cubicBezTo>
                        <a:pt x="1712" y="1149"/>
                        <a:pt x="1712" y="1149"/>
                        <a:pt x="1712" y="1149"/>
                      </a:cubicBezTo>
                      <a:cubicBezTo>
                        <a:pt x="1695" y="1132"/>
                        <a:pt x="1695" y="1132"/>
                        <a:pt x="1695" y="1132"/>
                      </a:cubicBezTo>
                      <a:cubicBezTo>
                        <a:pt x="1683" y="1127"/>
                        <a:pt x="1683" y="1127"/>
                        <a:pt x="1683" y="1127"/>
                      </a:cubicBezTo>
                      <a:cubicBezTo>
                        <a:pt x="1676" y="1101"/>
                        <a:pt x="1676" y="1101"/>
                        <a:pt x="1676" y="1101"/>
                      </a:cubicBezTo>
                      <a:cubicBezTo>
                        <a:pt x="1681" y="1089"/>
                        <a:pt x="1681" y="1089"/>
                        <a:pt x="1681" y="1089"/>
                      </a:cubicBezTo>
                      <a:cubicBezTo>
                        <a:pt x="1681" y="1076"/>
                        <a:pt x="1681" y="1076"/>
                        <a:pt x="1681" y="1076"/>
                      </a:cubicBezTo>
                      <a:cubicBezTo>
                        <a:pt x="1696" y="1074"/>
                        <a:pt x="1696" y="1074"/>
                        <a:pt x="1696" y="1074"/>
                      </a:cubicBezTo>
                      <a:cubicBezTo>
                        <a:pt x="1696" y="1069"/>
                        <a:pt x="1696" y="1069"/>
                        <a:pt x="1696" y="1069"/>
                      </a:cubicBezTo>
                      <a:cubicBezTo>
                        <a:pt x="1678" y="1064"/>
                        <a:pt x="1678" y="1064"/>
                        <a:pt x="1678" y="1064"/>
                      </a:cubicBezTo>
                      <a:cubicBezTo>
                        <a:pt x="1672" y="1059"/>
                        <a:pt x="1672" y="1059"/>
                        <a:pt x="1672" y="1059"/>
                      </a:cubicBezTo>
                      <a:cubicBezTo>
                        <a:pt x="1660" y="1054"/>
                        <a:pt x="1660" y="1054"/>
                        <a:pt x="1660" y="1054"/>
                      </a:cubicBezTo>
                      <a:cubicBezTo>
                        <a:pt x="1646" y="1033"/>
                        <a:pt x="1646" y="1033"/>
                        <a:pt x="1646" y="1033"/>
                      </a:cubicBezTo>
                      <a:cubicBezTo>
                        <a:pt x="1641" y="1005"/>
                        <a:pt x="1641" y="1005"/>
                        <a:pt x="1641" y="1005"/>
                      </a:cubicBezTo>
                      <a:cubicBezTo>
                        <a:pt x="1648" y="989"/>
                        <a:pt x="1648" y="989"/>
                        <a:pt x="1648" y="989"/>
                      </a:cubicBezTo>
                      <a:cubicBezTo>
                        <a:pt x="1660" y="982"/>
                        <a:pt x="1660" y="982"/>
                        <a:pt x="1660" y="982"/>
                      </a:cubicBezTo>
                      <a:cubicBezTo>
                        <a:pt x="1667" y="977"/>
                        <a:pt x="1667" y="977"/>
                        <a:pt x="1667" y="977"/>
                      </a:cubicBezTo>
                      <a:cubicBezTo>
                        <a:pt x="1663" y="967"/>
                        <a:pt x="1663" y="967"/>
                        <a:pt x="1663" y="967"/>
                      </a:cubicBezTo>
                      <a:cubicBezTo>
                        <a:pt x="1651" y="957"/>
                        <a:pt x="1651" y="957"/>
                        <a:pt x="1651" y="957"/>
                      </a:cubicBezTo>
                      <a:cubicBezTo>
                        <a:pt x="1628" y="960"/>
                        <a:pt x="1628" y="960"/>
                        <a:pt x="1628" y="960"/>
                      </a:cubicBezTo>
                      <a:cubicBezTo>
                        <a:pt x="1618" y="950"/>
                        <a:pt x="1618" y="950"/>
                        <a:pt x="1618" y="950"/>
                      </a:cubicBezTo>
                      <a:cubicBezTo>
                        <a:pt x="1605" y="947"/>
                        <a:pt x="1605" y="947"/>
                        <a:pt x="1605" y="947"/>
                      </a:cubicBezTo>
                      <a:cubicBezTo>
                        <a:pt x="1591" y="923"/>
                        <a:pt x="1591" y="923"/>
                        <a:pt x="1591" y="923"/>
                      </a:cubicBezTo>
                      <a:cubicBezTo>
                        <a:pt x="1586" y="905"/>
                        <a:pt x="1586" y="905"/>
                        <a:pt x="1586" y="905"/>
                      </a:cubicBezTo>
                      <a:cubicBezTo>
                        <a:pt x="1601" y="900"/>
                        <a:pt x="1601" y="900"/>
                        <a:pt x="1601" y="900"/>
                      </a:cubicBezTo>
                      <a:cubicBezTo>
                        <a:pt x="1605" y="890"/>
                        <a:pt x="1605" y="890"/>
                        <a:pt x="1605" y="890"/>
                      </a:cubicBezTo>
                      <a:cubicBezTo>
                        <a:pt x="1594" y="878"/>
                        <a:pt x="1594" y="878"/>
                        <a:pt x="1594" y="878"/>
                      </a:cubicBezTo>
                      <a:cubicBezTo>
                        <a:pt x="1584" y="878"/>
                        <a:pt x="1584" y="878"/>
                        <a:pt x="1584" y="878"/>
                      </a:cubicBezTo>
                      <a:cubicBezTo>
                        <a:pt x="1577" y="885"/>
                        <a:pt x="1577" y="885"/>
                        <a:pt x="1577" y="885"/>
                      </a:cubicBezTo>
                      <a:cubicBezTo>
                        <a:pt x="1559" y="881"/>
                        <a:pt x="1559" y="881"/>
                        <a:pt x="1559" y="881"/>
                      </a:cubicBezTo>
                      <a:cubicBezTo>
                        <a:pt x="1540" y="868"/>
                        <a:pt x="1540" y="868"/>
                        <a:pt x="1540" y="868"/>
                      </a:cubicBezTo>
                      <a:cubicBezTo>
                        <a:pt x="1537" y="853"/>
                        <a:pt x="1537" y="853"/>
                        <a:pt x="1537" y="853"/>
                      </a:cubicBezTo>
                      <a:cubicBezTo>
                        <a:pt x="1522" y="838"/>
                        <a:pt x="1522" y="838"/>
                        <a:pt x="1522" y="838"/>
                      </a:cubicBezTo>
                      <a:cubicBezTo>
                        <a:pt x="1518" y="846"/>
                        <a:pt x="1518" y="846"/>
                        <a:pt x="1518" y="846"/>
                      </a:cubicBezTo>
                      <a:cubicBezTo>
                        <a:pt x="1512" y="852"/>
                        <a:pt x="1512" y="852"/>
                        <a:pt x="1512" y="852"/>
                      </a:cubicBezTo>
                      <a:cubicBezTo>
                        <a:pt x="1512" y="856"/>
                        <a:pt x="1512" y="856"/>
                        <a:pt x="1512" y="856"/>
                      </a:cubicBezTo>
                      <a:cubicBezTo>
                        <a:pt x="1518" y="870"/>
                        <a:pt x="1518" y="870"/>
                        <a:pt x="1518" y="870"/>
                      </a:cubicBezTo>
                      <a:cubicBezTo>
                        <a:pt x="1496" y="870"/>
                        <a:pt x="1496" y="870"/>
                        <a:pt x="1496" y="870"/>
                      </a:cubicBezTo>
                      <a:cubicBezTo>
                        <a:pt x="1484" y="859"/>
                        <a:pt x="1484" y="859"/>
                        <a:pt x="1484" y="859"/>
                      </a:cubicBezTo>
                      <a:cubicBezTo>
                        <a:pt x="1465" y="849"/>
                        <a:pt x="1465" y="849"/>
                        <a:pt x="1465" y="849"/>
                      </a:cubicBezTo>
                      <a:cubicBezTo>
                        <a:pt x="1463" y="833"/>
                        <a:pt x="1463" y="833"/>
                        <a:pt x="1463" y="833"/>
                      </a:cubicBezTo>
                      <a:cubicBezTo>
                        <a:pt x="1461" y="815"/>
                        <a:pt x="1461" y="815"/>
                        <a:pt x="1461" y="815"/>
                      </a:cubicBezTo>
                      <a:cubicBezTo>
                        <a:pt x="1449" y="803"/>
                        <a:pt x="1449" y="803"/>
                        <a:pt x="1449" y="803"/>
                      </a:cubicBezTo>
                      <a:cubicBezTo>
                        <a:pt x="1439" y="793"/>
                        <a:pt x="1439" y="793"/>
                        <a:pt x="1439" y="793"/>
                      </a:cubicBezTo>
                      <a:cubicBezTo>
                        <a:pt x="1431" y="785"/>
                        <a:pt x="1431" y="785"/>
                        <a:pt x="1431" y="785"/>
                      </a:cubicBezTo>
                      <a:cubicBezTo>
                        <a:pt x="1420" y="767"/>
                        <a:pt x="1420" y="767"/>
                        <a:pt x="1420" y="767"/>
                      </a:cubicBezTo>
                      <a:cubicBezTo>
                        <a:pt x="1428" y="759"/>
                        <a:pt x="1428" y="759"/>
                        <a:pt x="1428" y="759"/>
                      </a:cubicBezTo>
                      <a:cubicBezTo>
                        <a:pt x="1428" y="741"/>
                        <a:pt x="1428" y="741"/>
                        <a:pt x="1428" y="741"/>
                      </a:cubicBezTo>
                      <a:cubicBezTo>
                        <a:pt x="1437" y="741"/>
                        <a:pt x="1437" y="741"/>
                        <a:pt x="1437" y="741"/>
                      </a:cubicBezTo>
                      <a:cubicBezTo>
                        <a:pt x="1447" y="731"/>
                        <a:pt x="1447" y="731"/>
                        <a:pt x="1447" y="731"/>
                      </a:cubicBezTo>
                      <a:cubicBezTo>
                        <a:pt x="1436" y="726"/>
                        <a:pt x="1436" y="726"/>
                        <a:pt x="1436" y="726"/>
                      </a:cubicBezTo>
                      <a:cubicBezTo>
                        <a:pt x="1436" y="712"/>
                        <a:pt x="1436" y="712"/>
                        <a:pt x="1436" y="712"/>
                      </a:cubicBezTo>
                      <a:cubicBezTo>
                        <a:pt x="1428" y="691"/>
                        <a:pt x="1428" y="691"/>
                        <a:pt x="1428" y="691"/>
                      </a:cubicBezTo>
                      <a:cubicBezTo>
                        <a:pt x="1439" y="690"/>
                        <a:pt x="1439" y="690"/>
                        <a:pt x="1439" y="690"/>
                      </a:cubicBezTo>
                      <a:cubicBezTo>
                        <a:pt x="1449" y="700"/>
                        <a:pt x="1449" y="700"/>
                        <a:pt x="1449" y="700"/>
                      </a:cubicBezTo>
                      <a:cubicBezTo>
                        <a:pt x="1459" y="704"/>
                        <a:pt x="1459" y="704"/>
                        <a:pt x="1459" y="704"/>
                      </a:cubicBezTo>
                      <a:cubicBezTo>
                        <a:pt x="1459" y="697"/>
                        <a:pt x="1459" y="697"/>
                        <a:pt x="1459" y="697"/>
                      </a:cubicBezTo>
                      <a:cubicBezTo>
                        <a:pt x="1447" y="680"/>
                        <a:pt x="1447" y="680"/>
                        <a:pt x="1447" y="680"/>
                      </a:cubicBezTo>
                      <a:cubicBezTo>
                        <a:pt x="1447" y="669"/>
                        <a:pt x="1447" y="669"/>
                        <a:pt x="1447" y="669"/>
                      </a:cubicBezTo>
                      <a:cubicBezTo>
                        <a:pt x="1452" y="651"/>
                        <a:pt x="1452" y="651"/>
                        <a:pt x="1452" y="651"/>
                      </a:cubicBezTo>
                      <a:cubicBezTo>
                        <a:pt x="1445" y="644"/>
                        <a:pt x="1445" y="644"/>
                        <a:pt x="1445" y="644"/>
                      </a:cubicBezTo>
                      <a:cubicBezTo>
                        <a:pt x="1460" y="622"/>
                        <a:pt x="1460" y="622"/>
                        <a:pt x="1460" y="622"/>
                      </a:cubicBezTo>
                      <a:cubicBezTo>
                        <a:pt x="1469" y="602"/>
                        <a:pt x="1469" y="602"/>
                        <a:pt x="1469" y="602"/>
                      </a:cubicBezTo>
                      <a:cubicBezTo>
                        <a:pt x="1487" y="596"/>
                        <a:pt x="1487" y="596"/>
                        <a:pt x="1487" y="596"/>
                      </a:cubicBezTo>
                      <a:cubicBezTo>
                        <a:pt x="1498" y="602"/>
                        <a:pt x="1498" y="602"/>
                        <a:pt x="1498" y="602"/>
                      </a:cubicBezTo>
                      <a:cubicBezTo>
                        <a:pt x="1507" y="594"/>
                        <a:pt x="1507" y="594"/>
                        <a:pt x="1507" y="594"/>
                      </a:cubicBezTo>
                      <a:cubicBezTo>
                        <a:pt x="1501" y="588"/>
                        <a:pt x="1501" y="588"/>
                        <a:pt x="1501" y="588"/>
                      </a:cubicBezTo>
                      <a:cubicBezTo>
                        <a:pt x="1490" y="575"/>
                        <a:pt x="1490" y="575"/>
                        <a:pt x="1490" y="575"/>
                      </a:cubicBezTo>
                      <a:cubicBezTo>
                        <a:pt x="1483" y="548"/>
                        <a:pt x="1483" y="548"/>
                        <a:pt x="1483" y="548"/>
                      </a:cubicBezTo>
                      <a:cubicBezTo>
                        <a:pt x="1483" y="529"/>
                        <a:pt x="1483" y="529"/>
                        <a:pt x="1483" y="529"/>
                      </a:cubicBezTo>
                      <a:cubicBezTo>
                        <a:pt x="1470" y="518"/>
                        <a:pt x="1470" y="518"/>
                        <a:pt x="1470" y="518"/>
                      </a:cubicBezTo>
                      <a:cubicBezTo>
                        <a:pt x="1463" y="496"/>
                        <a:pt x="1463" y="496"/>
                        <a:pt x="1463" y="496"/>
                      </a:cubicBezTo>
                      <a:cubicBezTo>
                        <a:pt x="1460" y="475"/>
                        <a:pt x="1460" y="475"/>
                        <a:pt x="1460" y="475"/>
                      </a:cubicBezTo>
                      <a:cubicBezTo>
                        <a:pt x="1453" y="459"/>
                        <a:pt x="1453" y="459"/>
                        <a:pt x="1453" y="459"/>
                      </a:cubicBezTo>
                      <a:cubicBezTo>
                        <a:pt x="1449" y="440"/>
                        <a:pt x="1449" y="440"/>
                        <a:pt x="1449" y="440"/>
                      </a:cubicBezTo>
                      <a:cubicBezTo>
                        <a:pt x="1449" y="416"/>
                        <a:pt x="1449" y="416"/>
                        <a:pt x="1449" y="416"/>
                      </a:cubicBezTo>
                      <a:cubicBezTo>
                        <a:pt x="1445" y="395"/>
                        <a:pt x="1445" y="395"/>
                        <a:pt x="1445" y="395"/>
                      </a:cubicBezTo>
                      <a:cubicBezTo>
                        <a:pt x="1433" y="377"/>
                        <a:pt x="1433" y="377"/>
                        <a:pt x="1433" y="377"/>
                      </a:cubicBezTo>
                      <a:cubicBezTo>
                        <a:pt x="1437" y="373"/>
                        <a:pt x="1437" y="373"/>
                        <a:pt x="1437" y="373"/>
                      </a:cubicBezTo>
                      <a:cubicBezTo>
                        <a:pt x="1422" y="363"/>
                        <a:pt x="1422" y="363"/>
                        <a:pt x="1422" y="363"/>
                      </a:cubicBezTo>
                      <a:cubicBezTo>
                        <a:pt x="1428" y="354"/>
                        <a:pt x="1428" y="354"/>
                        <a:pt x="1428" y="354"/>
                      </a:cubicBezTo>
                      <a:cubicBezTo>
                        <a:pt x="1441" y="354"/>
                        <a:pt x="1441" y="354"/>
                        <a:pt x="1441" y="354"/>
                      </a:cubicBezTo>
                      <a:cubicBezTo>
                        <a:pt x="1450" y="336"/>
                        <a:pt x="1450" y="336"/>
                        <a:pt x="1450" y="336"/>
                      </a:cubicBezTo>
                      <a:cubicBezTo>
                        <a:pt x="1463" y="331"/>
                        <a:pt x="1463" y="331"/>
                        <a:pt x="1463" y="331"/>
                      </a:cubicBezTo>
                      <a:cubicBezTo>
                        <a:pt x="1463" y="319"/>
                        <a:pt x="1463" y="319"/>
                        <a:pt x="1463" y="319"/>
                      </a:cubicBezTo>
                      <a:cubicBezTo>
                        <a:pt x="1453" y="309"/>
                        <a:pt x="1453" y="309"/>
                        <a:pt x="1453" y="309"/>
                      </a:cubicBezTo>
                      <a:cubicBezTo>
                        <a:pt x="1449" y="300"/>
                        <a:pt x="1449" y="300"/>
                        <a:pt x="1449" y="300"/>
                      </a:cubicBezTo>
                      <a:cubicBezTo>
                        <a:pt x="1439" y="307"/>
                        <a:pt x="1439" y="307"/>
                        <a:pt x="1439" y="307"/>
                      </a:cubicBezTo>
                      <a:cubicBezTo>
                        <a:pt x="1431" y="301"/>
                        <a:pt x="1431" y="301"/>
                        <a:pt x="1431" y="301"/>
                      </a:cubicBezTo>
                      <a:cubicBezTo>
                        <a:pt x="1424" y="302"/>
                        <a:pt x="1424" y="302"/>
                        <a:pt x="1424" y="302"/>
                      </a:cubicBezTo>
                      <a:cubicBezTo>
                        <a:pt x="1417" y="309"/>
                        <a:pt x="1417" y="309"/>
                        <a:pt x="1417" y="309"/>
                      </a:cubicBezTo>
                      <a:cubicBezTo>
                        <a:pt x="1406" y="309"/>
                        <a:pt x="1406" y="309"/>
                        <a:pt x="1406" y="309"/>
                      </a:cubicBezTo>
                      <a:cubicBezTo>
                        <a:pt x="1403" y="315"/>
                        <a:pt x="1403" y="315"/>
                        <a:pt x="1403" y="315"/>
                      </a:cubicBezTo>
                      <a:cubicBezTo>
                        <a:pt x="1387" y="315"/>
                        <a:pt x="1387" y="315"/>
                        <a:pt x="1387" y="315"/>
                      </a:cubicBezTo>
                      <a:cubicBezTo>
                        <a:pt x="1387" y="306"/>
                        <a:pt x="1387" y="306"/>
                        <a:pt x="1387" y="306"/>
                      </a:cubicBezTo>
                      <a:cubicBezTo>
                        <a:pt x="1375" y="307"/>
                        <a:pt x="1375" y="307"/>
                        <a:pt x="1375" y="307"/>
                      </a:cubicBezTo>
                      <a:cubicBezTo>
                        <a:pt x="1367" y="308"/>
                        <a:pt x="1367" y="308"/>
                        <a:pt x="1367" y="308"/>
                      </a:cubicBezTo>
                      <a:cubicBezTo>
                        <a:pt x="1358" y="307"/>
                        <a:pt x="1358" y="307"/>
                        <a:pt x="1358" y="307"/>
                      </a:cubicBezTo>
                      <a:cubicBezTo>
                        <a:pt x="1354" y="313"/>
                        <a:pt x="1354" y="313"/>
                        <a:pt x="1354" y="313"/>
                      </a:cubicBezTo>
                      <a:cubicBezTo>
                        <a:pt x="1345" y="322"/>
                        <a:pt x="1345" y="322"/>
                        <a:pt x="1345" y="322"/>
                      </a:cubicBezTo>
                      <a:cubicBezTo>
                        <a:pt x="1331" y="323"/>
                        <a:pt x="1331" y="323"/>
                        <a:pt x="1331" y="323"/>
                      </a:cubicBezTo>
                      <a:cubicBezTo>
                        <a:pt x="1324" y="328"/>
                        <a:pt x="1324" y="328"/>
                        <a:pt x="1324" y="328"/>
                      </a:cubicBezTo>
                      <a:cubicBezTo>
                        <a:pt x="1324" y="341"/>
                        <a:pt x="1324" y="341"/>
                        <a:pt x="1324" y="341"/>
                      </a:cubicBezTo>
                      <a:cubicBezTo>
                        <a:pt x="1313" y="345"/>
                        <a:pt x="1313" y="345"/>
                        <a:pt x="1313" y="345"/>
                      </a:cubicBezTo>
                      <a:cubicBezTo>
                        <a:pt x="1304" y="336"/>
                        <a:pt x="1304" y="336"/>
                        <a:pt x="1304" y="336"/>
                      </a:cubicBezTo>
                      <a:cubicBezTo>
                        <a:pt x="1313" y="325"/>
                        <a:pt x="1313" y="325"/>
                        <a:pt x="1313" y="325"/>
                      </a:cubicBezTo>
                      <a:cubicBezTo>
                        <a:pt x="1310" y="325"/>
                        <a:pt x="1310" y="325"/>
                        <a:pt x="1310" y="325"/>
                      </a:cubicBezTo>
                      <a:cubicBezTo>
                        <a:pt x="1295" y="332"/>
                        <a:pt x="1295" y="332"/>
                        <a:pt x="1295" y="332"/>
                      </a:cubicBezTo>
                      <a:cubicBezTo>
                        <a:pt x="1302" y="316"/>
                        <a:pt x="1302" y="316"/>
                        <a:pt x="1302" y="316"/>
                      </a:cubicBezTo>
                      <a:cubicBezTo>
                        <a:pt x="1317" y="309"/>
                        <a:pt x="1317" y="309"/>
                        <a:pt x="1317" y="309"/>
                      </a:cubicBezTo>
                      <a:cubicBezTo>
                        <a:pt x="1326" y="309"/>
                        <a:pt x="1326" y="309"/>
                        <a:pt x="1326" y="309"/>
                      </a:cubicBezTo>
                      <a:cubicBezTo>
                        <a:pt x="1336" y="294"/>
                        <a:pt x="1336" y="294"/>
                        <a:pt x="1336" y="294"/>
                      </a:cubicBezTo>
                      <a:cubicBezTo>
                        <a:pt x="1333" y="279"/>
                        <a:pt x="1333" y="279"/>
                        <a:pt x="1333" y="279"/>
                      </a:cubicBezTo>
                      <a:cubicBezTo>
                        <a:pt x="1328" y="260"/>
                        <a:pt x="1328" y="260"/>
                        <a:pt x="1328" y="260"/>
                      </a:cubicBezTo>
                      <a:cubicBezTo>
                        <a:pt x="1318" y="250"/>
                        <a:pt x="1318" y="250"/>
                        <a:pt x="1318" y="250"/>
                      </a:cubicBezTo>
                      <a:cubicBezTo>
                        <a:pt x="1309" y="241"/>
                        <a:pt x="1309" y="241"/>
                        <a:pt x="1309" y="241"/>
                      </a:cubicBezTo>
                      <a:cubicBezTo>
                        <a:pt x="1301" y="249"/>
                        <a:pt x="1301" y="249"/>
                        <a:pt x="1301" y="249"/>
                      </a:cubicBezTo>
                      <a:cubicBezTo>
                        <a:pt x="1300" y="233"/>
                        <a:pt x="1300" y="233"/>
                        <a:pt x="1300" y="233"/>
                      </a:cubicBezTo>
                      <a:cubicBezTo>
                        <a:pt x="1292" y="233"/>
                        <a:pt x="1292" y="233"/>
                        <a:pt x="1292" y="233"/>
                      </a:cubicBezTo>
                      <a:cubicBezTo>
                        <a:pt x="1277" y="238"/>
                        <a:pt x="1277" y="238"/>
                        <a:pt x="1277" y="238"/>
                      </a:cubicBezTo>
                      <a:cubicBezTo>
                        <a:pt x="1266" y="227"/>
                        <a:pt x="1266" y="227"/>
                        <a:pt x="1266" y="227"/>
                      </a:cubicBezTo>
                      <a:cubicBezTo>
                        <a:pt x="1266" y="219"/>
                        <a:pt x="1266" y="219"/>
                        <a:pt x="1266" y="219"/>
                      </a:cubicBezTo>
                      <a:cubicBezTo>
                        <a:pt x="1253" y="217"/>
                        <a:pt x="1253" y="217"/>
                        <a:pt x="1253" y="217"/>
                      </a:cubicBezTo>
                      <a:cubicBezTo>
                        <a:pt x="1260" y="210"/>
                        <a:pt x="1260" y="210"/>
                        <a:pt x="1260" y="210"/>
                      </a:cubicBezTo>
                      <a:cubicBezTo>
                        <a:pt x="1260" y="209"/>
                        <a:pt x="1260" y="209"/>
                        <a:pt x="1260" y="209"/>
                      </a:cubicBezTo>
                      <a:cubicBezTo>
                        <a:pt x="1263" y="208"/>
                        <a:pt x="1263" y="208"/>
                        <a:pt x="1263" y="208"/>
                      </a:cubicBezTo>
                      <a:cubicBezTo>
                        <a:pt x="1260" y="204"/>
                        <a:pt x="1260" y="204"/>
                        <a:pt x="1260" y="204"/>
                      </a:cubicBezTo>
                      <a:cubicBezTo>
                        <a:pt x="1261" y="194"/>
                        <a:pt x="1261" y="194"/>
                        <a:pt x="1261" y="194"/>
                      </a:cubicBezTo>
                      <a:cubicBezTo>
                        <a:pt x="1270" y="200"/>
                        <a:pt x="1270" y="200"/>
                        <a:pt x="1270" y="200"/>
                      </a:cubicBezTo>
                      <a:cubicBezTo>
                        <a:pt x="1277" y="205"/>
                        <a:pt x="1277" y="205"/>
                        <a:pt x="1277" y="205"/>
                      </a:cubicBezTo>
                      <a:cubicBezTo>
                        <a:pt x="1289" y="205"/>
                        <a:pt x="1289" y="205"/>
                        <a:pt x="1289" y="205"/>
                      </a:cubicBezTo>
                      <a:cubicBezTo>
                        <a:pt x="1298" y="198"/>
                        <a:pt x="1298" y="198"/>
                        <a:pt x="1298" y="198"/>
                      </a:cubicBezTo>
                      <a:cubicBezTo>
                        <a:pt x="1306" y="205"/>
                        <a:pt x="1306" y="205"/>
                        <a:pt x="1306" y="205"/>
                      </a:cubicBezTo>
                      <a:cubicBezTo>
                        <a:pt x="1316" y="195"/>
                        <a:pt x="1316" y="195"/>
                        <a:pt x="1316" y="195"/>
                      </a:cubicBezTo>
                      <a:cubicBezTo>
                        <a:pt x="1316" y="180"/>
                        <a:pt x="1316" y="180"/>
                        <a:pt x="1316" y="180"/>
                      </a:cubicBezTo>
                      <a:cubicBezTo>
                        <a:pt x="1310" y="169"/>
                        <a:pt x="1310" y="169"/>
                        <a:pt x="1310" y="169"/>
                      </a:cubicBezTo>
                      <a:cubicBezTo>
                        <a:pt x="1323" y="151"/>
                        <a:pt x="1323" y="151"/>
                        <a:pt x="1323" y="151"/>
                      </a:cubicBezTo>
                      <a:cubicBezTo>
                        <a:pt x="1337" y="151"/>
                        <a:pt x="1337" y="151"/>
                        <a:pt x="1337" y="151"/>
                      </a:cubicBezTo>
                      <a:cubicBezTo>
                        <a:pt x="1347" y="154"/>
                        <a:pt x="1347" y="154"/>
                        <a:pt x="1347" y="154"/>
                      </a:cubicBezTo>
                      <a:cubicBezTo>
                        <a:pt x="1359" y="150"/>
                        <a:pt x="1359" y="150"/>
                        <a:pt x="1359" y="150"/>
                      </a:cubicBezTo>
                      <a:cubicBezTo>
                        <a:pt x="1366" y="135"/>
                        <a:pt x="1366" y="135"/>
                        <a:pt x="1366" y="135"/>
                      </a:cubicBezTo>
                      <a:cubicBezTo>
                        <a:pt x="1381" y="119"/>
                        <a:pt x="1381" y="119"/>
                        <a:pt x="1381" y="119"/>
                      </a:cubicBezTo>
                      <a:cubicBezTo>
                        <a:pt x="1396" y="117"/>
                        <a:pt x="1396" y="117"/>
                        <a:pt x="1396" y="117"/>
                      </a:cubicBezTo>
                      <a:cubicBezTo>
                        <a:pt x="1401" y="103"/>
                        <a:pt x="1401" y="103"/>
                        <a:pt x="1401" y="103"/>
                      </a:cubicBezTo>
                      <a:cubicBezTo>
                        <a:pt x="1390" y="100"/>
                        <a:pt x="1390" y="100"/>
                        <a:pt x="1390" y="100"/>
                      </a:cubicBezTo>
                      <a:cubicBezTo>
                        <a:pt x="1390" y="91"/>
                        <a:pt x="1390" y="91"/>
                        <a:pt x="1390" y="91"/>
                      </a:cubicBezTo>
                      <a:cubicBezTo>
                        <a:pt x="1403" y="91"/>
                        <a:pt x="1403" y="91"/>
                        <a:pt x="1403" y="91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3"/>
                        <a:pt x="1399" y="83"/>
                        <a:pt x="1399" y="83"/>
                      </a:cubicBezTo>
                      <a:cubicBezTo>
                        <a:pt x="1399" y="80"/>
                        <a:pt x="1399" y="80"/>
                        <a:pt x="1399" y="80"/>
                      </a:cubicBezTo>
                      <a:cubicBezTo>
                        <a:pt x="1395" y="85"/>
                        <a:pt x="1395" y="85"/>
                        <a:pt x="1395" y="85"/>
                      </a:cubicBezTo>
                      <a:cubicBezTo>
                        <a:pt x="1386" y="88"/>
                        <a:pt x="1386" y="88"/>
                        <a:pt x="1386" y="88"/>
                      </a:cubicBezTo>
                      <a:cubicBezTo>
                        <a:pt x="1376" y="73"/>
                        <a:pt x="1376" y="73"/>
                        <a:pt x="1376" y="73"/>
                      </a:cubicBezTo>
                      <a:cubicBezTo>
                        <a:pt x="1368" y="64"/>
                        <a:pt x="1368" y="64"/>
                        <a:pt x="1368" y="64"/>
                      </a:cubicBezTo>
                      <a:cubicBezTo>
                        <a:pt x="1368" y="70"/>
                        <a:pt x="1368" y="70"/>
                        <a:pt x="1368" y="70"/>
                      </a:cubicBezTo>
                      <a:cubicBezTo>
                        <a:pt x="1351" y="63"/>
                        <a:pt x="1351" y="63"/>
                        <a:pt x="1351" y="63"/>
                      </a:cubicBezTo>
                      <a:cubicBezTo>
                        <a:pt x="1343" y="70"/>
                        <a:pt x="1343" y="70"/>
                        <a:pt x="1343" y="70"/>
                      </a:cubicBezTo>
                      <a:cubicBezTo>
                        <a:pt x="1325" y="67"/>
                        <a:pt x="1325" y="67"/>
                        <a:pt x="1325" y="67"/>
                      </a:cubicBezTo>
                      <a:cubicBezTo>
                        <a:pt x="1344" y="55"/>
                        <a:pt x="1344" y="55"/>
                        <a:pt x="1344" y="55"/>
                      </a:cubicBezTo>
                      <a:cubicBezTo>
                        <a:pt x="1344" y="42"/>
                        <a:pt x="1344" y="42"/>
                        <a:pt x="1344" y="42"/>
                      </a:cubicBezTo>
                      <a:cubicBezTo>
                        <a:pt x="1344" y="41"/>
                        <a:pt x="1344" y="41"/>
                        <a:pt x="1344" y="41"/>
                      </a:cubicBezTo>
                      <a:cubicBezTo>
                        <a:pt x="1344" y="41"/>
                        <a:pt x="1344" y="41"/>
                        <a:pt x="1344" y="40"/>
                      </a:cubicBezTo>
                      <a:cubicBezTo>
                        <a:pt x="1345" y="40"/>
                        <a:pt x="1345" y="39"/>
                        <a:pt x="1345" y="38"/>
                      </a:cubicBezTo>
                      <a:cubicBezTo>
                        <a:pt x="1345" y="38"/>
                        <a:pt x="1345" y="37"/>
                        <a:pt x="1345" y="37"/>
                      </a:cubicBezTo>
                      <a:cubicBezTo>
                        <a:pt x="1343" y="38"/>
                        <a:pt x="1340" y="39"/>
                        <a:pt x="1338" y="39"/>
                      </a:cubicBezTo>
                      <a:cubicBezTo>
                        <a:pt x="1335" y="40"/>
                        <a:pt x="1332" y="40"/>
                        <a:pt x="1332" y="40"/>
                      </a:cubicBezTo>
                      <a:cubicBezTo>
                        <a:pt x="1329" y="40"/>
                        <a:pt x="1329" y="40"/>
                        <a:pt x="1329" y="40"/>
                      </a:cubicBezTo>
                      <a:cubicBezTo>
                        <a:pt x="1337" y="23"/>
                        <a:pt x="1337" y="23"/>
                        <a:pt x="1337" y="23"/>
                      </a:cubicBezTo>
                      <a:cubicBezTo>
                        <a:pt x="1331" y="17"/>
                        <a:pt x="1331" y="17"/>
                        <a:pt x="1331" y="17"/>
                      </a:cubicBezTo>
                      <a:cubicBezTo>
                        <a:pt x="1322" y="9"/>
                        <a:pt x="1322" y="9"/>
                        <a:pt x="1322" y="9"/>
                      </a:cubicBezTo>
                      <a:cubicBezTo>
                        <a:pt x="1322" y="8"/>
                        <a:pt x="1322" y="8"/>
                        <a:pt x="1322" y="8"/>
                      </a:cubicBezTo>
                      <a:cubicBezTo>
                        <a:pt x="1322" y="8"/>
                        <a:pt x="1322" y="8"/>
                        <a:pt x="1322" y="7"/>
                      </a:cubicBezTo>
                      <a:cubicBezTo>
                        <a:pt x="1322" y="6"/>
                        <a:pt x="1323" y="5"/>
                        <a:pt x="1323" y="4"/>
                      </a:cubicBezTo>
                      <a:cubicBezTo>
                        <a:pt x="1323" y="3"/>
                        <a:pt x="1324" y="1"/>
                        <a:pt x="1324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069AC78C-342C-4CED-86DC-FE94CA006696}"/>
                  </a:ext>
                </a:extLst>
              </p:cNvPr>
              <p:cNvGrpSpPr/>
              <p:nvPr/>
            </p:nvGrpSpPr>
            <p:grpSpPr>
              <a:xfrm>
                <a:off x="4703876" y="8303755"/>
                <a:ext cx="1492250" cy="982663"/>
                <a:chOff x="4763" y="4592638"/>
                <a:chExt cx="1492250" cy="982663"/>
              </a:xfrm>
              <a:solidFill>
                <a:srgbClr val="F2F3F2"/>
              </a:solidFill>
            </p:grpSpPr>
            <p:grpSp>
              <p:nvGrpSpPr>
                <p:cNvPr id="59" name="Группа 58">
                  <a:extLst>
                    <a:ext uri="{FF2B5EF4-FFF2-40B4-BE49-F238E27FC236}">
                      <a16:creationId xmlns:a16="http://schemas.microsoft.com/office/drawing/2014/main" id="{50612466-C7FD-406B-8871-959AE9C4B06A}"/>
                    </a:ext>
                  </a:extLst>
                </p:cNvPr>
                <p:cNvGrpSpPr/>
                <p:nvPr/>
              </p:nvGrpSpPr>
              <p:grpSpPr>
                <a:xfrm>
                  <a:off x="4763" y="4592638"/>
                  <a:ext cx="346075" cy="320675"/>
                  <a:chOff x="4763" y="4592638"/>
                  <a:chExt cx="346075" cy="320675"/>
                </a:xfrm>
                <a:grpFill/>
              </p:grpSpPr>
              <p:sp>
                <p:nvSpPr>
                  <p:cNvPr id="61" name="Freeform 20">
                    <a:extLst>
                      <a:ext uri="{FF2B5EF4-FFF2-40B4-BE49-F238E27FC236}">
                        <a16:creationId xmlns:a16="http://schemas.microsoft.com/office/drawing/2014/main" id="{5EEB4339-17D1-43CC-B638-2A44E386AF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592638"/>
                    <a:ext cx="346075" cy="320675"/>
                  </a:xfrm>
                  <a:custGeom>
                    <a:avLst/>
                    <a:gdLst>
                      <a:gd name="T0" fmla="*/ 92 w 218"/>
                      <a:gd name="T1" fmla="*/ 21 h 202"/>
                      <a:gd name="T2" fmla="*/ 80 w 218"/>
                      <a:gd name="T3" fmla="*/ 13 h 202"/>
                      <a:gd name="T4" fmla="*/ 58 w 218"/>
                      <a:gd name="T5" fmla="*/ 10 h 202"/>
                      <a:gd name="T6" fmla="*/ 39 w 218"/>
                      <a:gd name="T7" fmla="*/ 5 h 202"/>
                      <a:gd name="T8" fmla="*/ 25 w 218"/>
                      <a:gd name="T9" fmla="*/ 0 h 202"/>
                      <a:gd name="T10" fmla="*/ 19 w 218"/>
                      <a:gd name="T11" fmla="*/ 16 h 202"/>
                      <a:gd name="T12" fmla="*/ 35 w 218"/>
                      <a:gd name="T13" fmla="*/ 23 h 202"/>
                      <a:gd name="T14" fmla="*/ 41 w 218"/>
                      <a:gd name="T15" fmla="*/ 48 h 202"/>
                      <a:gd name="T16" fmla="*/ 39 w 218"/>
                      <a:gd name="T17" fmla="*/ 68 h 202"/>
                      <a:gd name="T18" fmla="*/ 23 w 218"/>
                      <a:gd name="T19" fmla="*/ 85 h 202"/>
                      <a:gd name="T20" fmla="*/ 7 w 218"/>
                      <a:gd name="T21" fmla="*/ 93 h 202"/>
                      <a:gd name="T22" fmla="*/ 4 w 218"/>
                      <a:gd name="T23" fmla="*/ 119 h 202"/>
                      <a:gd name="T24" fmla="*/ 22 w 218"/>
                      <a:gd name="T25" fmla="*/ 139 h 202"/>
                      <a:gd name="T26" fmla="*/ 46 w 218"/>
                      <a:gd name="T27" fmla="*/ 132 h 202"/>
                      <a:gd name="T28" fmla="*/ 70 w 218"/>
                      <a:gd name="T29" fmla="*/ 129 h 202"/>
                      <a:gd name="T30" fmla="*/ 86 w 218"/>
                      <a:gd name="T31" fmla="*/ 144 h 202"/>
                      <a:gd name="T32" fmla="*/ 96 w 218"/>
                      <a:gd name="T33" fmla="*/ 154 h 202"/>
                      <a:gd name="T34" fmla="*/ 126 w 218"/>
                      <a:gd name="T35" fmla="*/ 160 h 202"/>
                      <a:gd name="T36" fmla="*/ 150 w 218"/>
                      <a:gd name="T37" fmla="*/ 174 h 202"/>
                      <a:gd name="T38" fmla="*/ 174 w 218"/>
                      <a:gd name="T39" fmla="*/ 197 h 202"/>
                      <a:gd name="T40" fmla="*/ 202 w 218"/>
                      <a:gd name="T41" fmla="*/ 190 h 202"/>
                      <a:gd name="T42" fmla="*/ 202 w 218"/>
                      <a:gd name="T43" fmla="*/ 177 h 202"/>
                      <a:gd name="T44" fmla="*/ 198 w 218"/>
                      <a:gd name="T45" fmla="*/ 165 h 202"/>
                      <a:gd name="T46" fmla="*/ 177 w 218"/>
                      <a:gd name="T47" fmla="*/ 160 h 202"/>
                      <a:gd name="T48" fmla="*/ 144 w 218"/>
                      <a:gd name="T49" fmla="*/ 128 h 202"/>
                      <a:gd name="T50" fmla="*/ 157 w 218"/>
                      <a:gd name="T51" fmla="*/ 96 h 202"/>
                      <a:gd name="T52" fmla="*/ 151 w 218"/>
                      <a:gd name="T53" fmla="*/ 77 h 202"/>
                      <a:gd name="T54" fmla="*/ 145 w 218"/>
                      <a:gd name="T55" fmla="*/ 69 h 202"/>
                      <a:gd name="T56" fmla="*/ 139 w 218"/>
                      <a:gd name="T57" fmla="*/ 42 h 202"/>
                      <a:gd name="T58" fmla="*/ 128 w 218"/>
                      <a:gd name="T59" fmla="*/ 24 h 202"/>
                      <a:gd name="T60" fmla="*/ 116 w 218"/>
                      <a:gd name="T61" fmla="*/ 32 h 202"/>
                      <a:gd name="T62" fmla="*/ 97 w 218"/>
                      <a:gd name="T63" fmla="*/ 26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8" h="202">
                        <a:moveTo>
                          <a:pt x="97" y="26"/>
                        </a:moveTo>
                        <a:lnTo>
                          <a:pt x="92" y="21"/>
                        </a:lnTo>
                        <a:lnTo>
                          <a:pt x="86" y="17"/>
                        </a:lnTo>
                        <a:lnTo>
                          <a:pt x="80" y="13"/>
                        </a:lnTo>
                        <a:lnTo>
                          <a:pt x="76" y="10"/>
                        </a:lnTo>
                        <a:lnTo>
                          <a:pt x="58" y="10"/>
                        </a:lnTo>
                        <a:lnTo>
                          <a:pt x="48" y="10"/>
                        </a:lnTo>
                        <a:lnTo>
                          <a:pt x="39" y="5"/>
                        </a:lnTo>
                        <a:lnTo>
                          <a:pt x="30" y="3"/>
                        </a:lnTo>
                        <a:lnTo>
                          <a:pt x="25" y="0"/>
                        </a:lnTo>
                        <a:lnTo>
                          <a:pt x="17" y="7"/>
                        </a:lnTo>
                        <a:lnTo>
                          <a:pt x="19" y="16"/>
                        </a:lnTo>
                        <a:lnTo>
                          <a:pt x="26" y="20"/>
                        </a:lnTo>
                        <a:lnTo>
                          <a:pt x="35" y="23"/>
                        </a:lnTo>
                        <a:lnTo>
                          <a:pt x="39" y="36"/>
                        </a:lnTo>
                        <a:lnTo>
                          <a:pt x="41" y="48"/>
                        </a:lnTo>
                        <a:lnTo>
                          <a:pt x="38" y="56"/>
                        </a:lnTo>
                        <a:lnTo>
                          <a:pt x="39" y="68"/>
                        </a:lnTo>
                        <a:lnTo>
                          <a:pt x="35" y="80"/>
                        </a:lnTo>
                        <a:lnTo>
                          <a:pt x="23" y="85"/>
                        </a:lnTo>
                        <a:lnTo>
                          <a:pt x="16" y="93"/>
                        </a:lnTo>
                        <a:lnTo>
                          <a:pt x="7" y="93"/>
                        </a:lnTo>
                        <a:lnTo>
                          <a:pt x="0" y="104"/>
                        </a:lnTo>
                        <a:lnTo>
                          <a:pt x="4" y="119"/>
                        </a:lnTo>
                        <a:lnTo>
                          <a:pt x="7" y="129"/>
                        </a:lnTo>
                        <a:lnTo>
                          <a:pt x="22" y="139"/>
                        </a:lnTo>
                        <a:lnTo>
                          <a:pt x="36" y="138"/>
                        </a:lnTo>
                        <a:lnTo>
                          <a:pt x="46" y="132"/>
                        </a:lnTo>
                        <a:lnTo>
                          <a:pt x="60" y="126"/>
                        </a:lnTo>
                        <a:lnTo>
                          <a:pt x="70" y="129"/>
                        </a:lnTo>
                        <a:lnTo>
                          <a:pt x="81" y="138"/>
                        </a:lnTo>
                        <a:lnTo>
                          <a:pt x="86" y="144"/>
                        </a:lnTo>
                        <a:lnTo>
                          <a:pt x="89" y="148"/>
                        </a:lnTo>
                        <a:lnTo>
                          <a:pt x="96" y="154"/>
                        </a:lnTo>
                        <a:lnTo>
                          <a:pt x="110" y="160"/>
                        </a:lnTo>
                        <a:lnTo>
                          <a:pt x="126" y="160"/>
                        </a:lnTo>
                        <a:lnTo>
                          <a:pt x="142" y="160"/>
                        </a:lnTo>
                        <a:lnTo>
                          <a:pt x="150" y="174"/>
                        </a:lnTo>
                        <a:lnTo>
                          <a:pt x="154" y="184"/>
                        </a:lnTo>
                        <a:lnTo>
                          <a:pt x="174" y="197"/>
                        </a:lnTo>
                        <a:lnTo>
                          <a:pt x="195" y="202"/>
                        </a:lnTo>
                        <a:lnTo>
                          <a:pt x="202" y="190"/>
                        </a:lnTo>
                        <a:lnTo>
                          <a:pt x="218" y="193"/>
                        </a:lnTo>
                        <a:lnTo>
                          <a:pt x="202" y="177"/>
                        </a:lnTo>
                        <a:lnTo>
                          <a:pt x="201" y="170"/>
                        </a:lnTo>
                        <a:lnTo>
                          <a:pt x="198" y="165"/>
                        </a:lnTo>
                        <a:lnTo>
                          <a:pt x="195" y="163"/>
                        </a:lnTo>
                        <a:lnTo>
                          <a:pt x="177" y="160"/>
                        </a:lnTo>
                        <a:lnTo>
                          <a:pt x="157" y="149"/>
                        </a:lnTo>
                        <a:lnTo>
                          <a:pt x="144" y="128"/>
                        </a:lnTo>
                        <a:lnTo>
                          <a:pt x="153" y="115"/>
                        </a:lnTo>
                        <a:lnTo>
                          <a:pt x="157" y="96"/>
                        </a:lnTo>
                        <a:lnTo>
                          <a:pt x="154" y="80"/>
                        </a:lnTo>
                        <a:lnTo>
                          <a:pt x="151" y="77"/>
                        </a:lnTo>
                        <a:lnTo>
                          <a:pt x="145" y="72"/>
                        </a:lnTo>
                        <a:lnTo>
                          <a:pt x="145" y="69"/>
                        </a:lnTo>
                        <a:lnTo>
                          <a:pt x="150" y="52"/>
                        </a:lnTo>
                        <a:lnTo>
                          <a:pt x="139" y="42"/>
                        </a:lnTo>
                        <a:lnTo>
                          <a:pt x="139" y="26"/>
                        </a:lnTo>
                        <a:lnTo>
                          <a:pt x="128" y="24"/>
                        </a:lnTo>
                        <a:lnTo>
                          <a:pt x="126" y="32"/>
                        </a:lnTo>
                        <a:lnTo>
                          <a:pt x="116" y="32"/>
                        </a:lnTo>
                        <a:lnTo>
                          <a:pt x="105" y="33"/>
                        </a:lnTo>
                        <a:lnTo>
                          <a:pt x="97" y="2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Freeform 22">
                    <a:extLst>
                      <a:ext uri="{FF2B5EF4-FFF2-40B4-BE49-F238E27FC236}">
                        <a16:creationId xmlns:a16="http://schemas.microsoft.com/office/drawing/2014/main" id="{5BBDF6F3-1121-4737-BEFA-6C794D0930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3" y="4721226"/>
                    <a:ext cx="66675" cy="74613"/>
                  </a:xfrm>
                  <a:custGeom>
                    <a:avLst/>
                    <a:gdLst>
                      <a:gd name="T0" fmla="*/ 0 w 42"/>
                      <a:gd name="T1" fmla="*/ 23 h 47"/>
                      <a:gd name="T2" fmla="*/ 4 w 42"/>
                      <a:gd name="T3" fmla="*/ 36 h 47"/>
                      <a:gd name="T4" fmla="*/ 7 w 42"/>
                      <a:gd name="T5" fmla="*/ 47 h 47"/>
                      <a:gd name="T6" fmla="*/ 29 w 42"/>
                      <a:gd name="T7" fmla="*/ 34 h 47"/>
                      <a:gd name="T8" fmla="*/ 26 w 42"/>
                      <a:gd name="T9" fmla="*/ 28 h 47"/>
                      <a:gd name="T10" fmla="*/ 26 w 42"/>
                      <a:gd name="T11" fmla="*/ 23 h 47"/>
                      <a:gd name="T12" fmla="*/ 29 w 42"/>
                      <a:gd name="T13" fmla="*/ 20 h 47"/>
                      <a:gd name="T14" fmla="*/ 36 w 42"/>
                      <a:gd name="T15" fmla="*/ 23 h 47"/>
                      <a:gd name="T16" fmla="*/ 41 w 42"/>
                      <a:gd name="T17" fmla="*/ 18 h 47"/>
                      <a:gd name="T18" fmla="*/ 35 w 42"/>
                      <a:gd name="T19" fmla="*/ 12 h 47"/>
                      <a:gd name="T20" fmla="*/ 36 w 42"/>
                      <a:gd name="T21" fmla="*/ 9 h 47"/>
                      <a:gd name="T22" fmla="*/ 42 w 42"/>
                      <a:gd name="T23" fmla="*/ 9 h 47"/>
                      <a:gd name="T24" fmla="*/ 42 w 42"/>
                      <a:gd name="T25" fmla="*/ 3 h 47"/>
                      <a:gd name="T26" fmla="*/ 33 w 42"/>
                      <a:gd name="T27" fmla="*/ 0 h 47"/>
                      <a:gd name="T28" fmla="*/ 23 w 42"/>
                      <a:gd name="T29" fmla="*/ 4 h 47"/>
                      <a:gd name="T30" fmla="*/ 16 w 42"/>
                      <a:gd name="T31" fmla="*/ 12 h 47"/>
                      <a:gd name="T32" fmla="*/ 7 w 42"/>
                      <a:gd name="T33" fmla="*/ 12 h 47"/>
                      <a:gd name="T34" fmla="*/ 0 w 42"/>
                      <a:gd name="T35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2" h="47">
                        <a:moveTo>
                          <a:pt x="0" y="23"/>
                        </a:moveTo>
                        <a:lnTo>
                          <a:pt x="4" y="36"/>
                        </a:lnTo>
                        <a:lnTo>
                          <a:pt x="7" y="47"/>
                        </a:lnTo>
                        <a:lnTo>
                          <a:pt x="29" y="34"/>
                        </a:lnTo>
                        <a:lnTo>
                          <a:pt x="26" y="28"/>
                        </a:lnTo>
                        <a:lnTo>
                          <a:pt x="26" y="23"/>
                        </a:lnTo>
                        <a:lnTo>
                          <a:pt x="29" y="20"/>
                        </a:lnTo>
                        <a:lnTo>
                          <a:pt x="36" y="23"/>
                        </a:lnTo>
                        <a:lnTo>
                          <a:pt x="41" y="18"/>
                        </a:lnTo>
                        <a:lnTo>
                          <a:pt x="35" y="12"/>
                        </a:lnTo>
                        <a:lnTo>
                          <a:pt x="36" y="9"/>
                        </a:lnTo>
                        <a:lnTo>
                          <a:pt x="42" y="9"/>
                        </a:lnTo>
                        <a:lnTo>
                          <a:pt x="42" y="3"/>
                        </a:lnTo>
                        <a:lnTo>
                          <a:pt x="33" y="0"/>
                        </a:lnTo>
                        <a:lnTo>
                          <a:pt x="23" y="4"/>
                        </a:lnTo>
                        <a:lnTo>
                          <a:pt x="16" y="12"/>
                        </a:lnTo>
                        <a:lnTo>
                          <a:pt x="7" y="12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0" name="Freeform 24">
                  <a:extLst>
                    <a:ext uri="{FF2B5EF4-FFF2-40B4-BE49-F238E27FC236}">
                      <a16:creationId xmlns:a16="http://schemas.microsoft.com/office/drawing/2014/main" id="{7F676313-90A7-410C-9D96-2D8403878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200" y="4614863"/>
                  <a:ext cx="1166813" cy="960438"/>
                </a:xfrm>
                <a:custGeom>
                  <a:avLst/>
                  <a:gdLst>
                    <a:gd name="T0" fmla="*/ 46 w 506"/>
                    <a:gd name="T1" fmla="*/ 303 h 416"/>
                    <a:gd name="T2" fmla="*/ 25 w 506"/>
                    <a:gd name="T3" fmla="*/ 279 h 416"/>
                    <a:gd name="T4" fmla="*/ 19 w 506"/>
                    <a:gd name="T5" fmla="*/ 214 h 416"/>
                    <a:gd name="T6" fmla="*/ 6 w 506"/>
                    <a:gd name="T7" fmla="*/ 177 h 416"/>
                    <a:gd name="T8" fmla="*/ 1 w 506"/>
                    <a:gd name="T9" fmla="*/ 141 h 416"/>
                    <a:gd name="T10" fmla="*/ 27 w 506"/>
                    <a:gd name="T11" fmla="*/ 146 h 416"/>
                    <a:gd name="T12" fmla="*/ 53 w 506"/>
                    <a:gd name="T13" fmla="*/ 134 h 416"/>
                    <a:gd name="T14" fmla="*/ 86 w 506"/>
                    <a:gd name="T15" fmla="*/ 137 h 416"/>
                    <a:gd name="T16" fmla="*/ 86 w 506"/>
                    <a:gd name="T17" fmla="*/ 102 h 416"/>
                    <a:gd name="T18" fmla="*/ 109 w 506"/>
                    <a:gd name="T19" fmla="*/ 116 h 416"/>
                    <a:gd name="T20" fmla="*/ 140 w 506"/>
                    <a:gd name="T21" fmla="*/ 116 h 416"/>
                    <a:gd name="T22" fmla="*/ 146 w 506"/>
                    <a:gd name="T23" fmla="*/ 102 h 416"/>
                    <a:gd name="T24" fmla="*/ 119 w 506"/>
                    <a:gd name="T25" fmla="*/ 90 h 416"/>
                    <a:gd name="T26" fmla="*/ 156 w 506"/>
                    <a:gd name="T27" fmla="*/ 78 h 416"/>
                    <a:gd name="T28" fmla="*/ 194 w 506"/>
                    <a:gd name="T29" fmla="*/ 102 h 416"/>
                    <a:gd name="T30" fmla="*/ 216 w 506"/>
                    <a:gd name="T31" fmla="*/ 66 h 416"/>
                    <a:gd name="T32" fmla="*/ 234 w 506"/>
                    <a:gd name="T33" fmla="*/ 48 h 416"/>
                    <a:gd name="T34" fmla="*/ 269 w 506"/>
                    <a:gd name="T35" fmla="*/ 26 h 416"/>
                    <a:gd name="T36" fmla="*/ 286 w 506"/>
                    <a:gd name="T37" fmla="*/ 40 h 416"/>
                    <a:gd name="T38" fmla="*/ 306 w 506"/>
                    <a:gd name="T39" fmla="*/ 40 h 416"/>
                    <a:gd name="T40" fmla="*/ 343 w 506"/>
                    <a:gd name="T41" fmla="*/ 9 h 416"/>
                    <a:gd name="T42" fmla="*/ 381 w 506"/>
                    <a:gd name="T43" fmla="*/ 2 h 416"/>
                    <a:gd name="T44" fmla="*/ 407 w 506"/>
                    <a:gd name="T45" fmla="*/ 15 h 416"/>
                    <a:gd name="T46" fmla="*/ 426 w 506"/>
                    <a:gd name="T47" fmla="*/ 44 h 416"/>
                    <a:gd name="T48" fmla="*/ 448 w 506"/>
                    <a:gd name="T49" fmla="*/ 57 h 416"/>
                    <a:gd name="T50" fmla="*/ 453 w 506"/>
                    <a:gd name="T51" fmla="*/ 102 h 416"/>
                    <a:gd name="T52" fmla="*/ 477 w 506"/>
                    <a:gd name="T53" fmla="*/ 109 h 416"/>
                    <a:gd name="T54" fmla="*/ 495 w 506"/>
                    <a:gd name="T55" fmla="*/ 129 h 416"/>
                    <a:gd name="T56" fmla="*/ 506 w 506"/>
                    <a:gd name="T57" fmla="*/ 160 h 416"/>
                    <a:gd name="T58" fmla="*/ 479 w 506"/>
                    <a:gd name="T59" fmla="*/ 177 h 416"/>
                    <a:gd name="T60" fmla="*/ 460 w 506"/>
                    <a:gd name="T61" fmla="*/ 208 h 416"/>
                    <a:gd name="T62" fmla="*/ 428 w 506"/>
                    <a:gd name="T63" fmla="*/ 221 h 416"/>
                    <a:gd name="T64" fmla="*/ 432 w 506"/>
                    <a:gd name="T65" fmla="*/ 251 h 416"/>
                    <a:gd name="T66" fmla="*/ 428 w 506"/>
                    <a:gd name="T67" fmla="*/ 282 h 416"/>
                    <a:gd name="T68" fmla="*/ 445 w 506"/>
                    <a:gd name="T69" fmla="*/ 320 h 416"/>
                    <a:gd name="T70" fmla="*/ 442 w 506"/>
                    <a:gd name="T71" fmla="*/ 368 h 416"/>
                    <a:gd name="T72" fmla="*/ 426 w 506"/>
                    <a:gd name="T73" fmla="*/ 371 h 416"/>
                    <a:gd name="T74" fmla="*/ 434 w 506"/>
                    <a:gd name="T75" fmla="*/ 398 h 416"/>
                    <a:gd name="T76" fmla="*/ 406 w 506"/>
                    <a:gd name="T77" fmla="*/ 399 h 416"/>
                    <a:gd name="T78" fmla="*/ 380 w 506"/>
                    <a:gd name="T79" fmla="*/ 395 h 416"/>
                    <a:gd name="T80" fmla="*/ 354 w 506"/>
                    <a:gd name="T81" fmla="*/ 386 h 416"/>
                    <a:gd name="T82" fmla="*/ 333 w 506"/>
                    <a:gd name="T83" fmla="*/ 412 h 416"/>
                    <a:gd name="T84" fmla="*/ 298 w 506"/>
                    <a:gd name="T85" fmla="*/ 414 h 416"/>
                    <a:gd name="T86" fmla="*/ 289 w 506"/>
                    <a:gd name="T87" fmla="*/ 391 h 416"/>
                    <a:gd name="T88" fmla="*/ 275 w 506"/>
                    <a:gd name="T89" fmla="*/ 363 h 416"/>
                    <a:gd name="T90" fmla="*/ 260 w 506"/>
                    <a:gd name="T91" fmla="*/ 337 h 416"/>
                    <a:gd name="T92" fmla="*/ 248 w 506"/>
                    <a:gd name="T93" fmla="*/ 315 h 416"/>
                    <a:gd name="T94" fmla="*/ 244 w 506"/>
                    <a:gd name="T95" fmla="*/ 285 h 416"/>
                    <a:gd name="T96" fmla="*/ 229 w 506"/>
                    <a:gd name="T97" fmla="*/ 263 h 416"/>
                    <a:gd name="T98" fmla="*/ 208 w 506"/>
                    <a:gd name="T99" fmla="*/ 252 h 416"/>
                    <a:gd name="T100" fmla="*/ 194 w 506"/>
                    <a:gd name="T101" fmla="*/ 240 h 416"/>
                    <a:gd name="T102" fmla="*/ 177 w 506"/>
                    <a:gd name="T103" fmla="*/ 228 h 416"/>
                    <a:gd name="T104" fmla="*/ 159 w 506"/>
                    <a:gd name="T105" fmla="*/ 228 h 416"/>
                    <a:gd name="T106" fmla="*/ 141 w 506"/>
                    <a:gd name="T107" fmla="*/ 222 h 416"/>
                    <a:gd name="T108" fmla="*/ 131 w 506"/>
                    <a:gd name="T109" fmla="*/ 244 h 416"/>
                    <a:gd name="T110" fmla="*/ 134 w 506"/>
                    <a:gd name="T111" fmla="*/ 265 h 416"/>
                    <a:gd name="T112" fmla="*/ 123 w 506"/>
                    <a:gd name="T113" fmla="*/ 282 h 416"/>
                    <a:gd name="T114" fmla="*/ 111 w 506"/>
                    <a:gd name="T115" fmla="*/ 311 h 416"/>
                    <a:gd name="T116" fmla="*/ 89 w 506"/>
                    <a:gd name="T117" fmla="*/ 295 h 416"/>
                    <a:gd name="T118" fmla="*/ 66 w 506"/>
                    <a:gd name="T119" fmla="*/ 303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6" h="416">
                      <a:moveTo>
                        <a:pt x="58" y="311"/>
                      </a:moveTo>
                      <a:cubicBezTo>
                        <a:pt x="51" y="310"/>
                        <a:pt x="51" y="310"/>
                        <a:pt x="51" y="310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39" y="294"/>
                        <a:pt x="39" y="294"/>
                        <a:pt x="39" y="294"/>
                      </a:cubicBezTo>
                      <a:cubicBezTo>
                        <a:pt x="30" y="295"/>
                        <a:pt x="30" y="295"/>
                        <a:pt x="30" y="295"/>
                      </a:cubicBezTo>
                      <a:cubicBezTo>
                        <a:pt x="25" y="279"/>
                        <a:pt x="25" y="279"/>
                        <a:pt x="25" y="279"/>
                      </a:cubicBezTo>
                      <a:cubicBezTo>
                        <a:pt x="27" y="248"/>
                        <a:pt x="27" y="248"/>
                        <a:pt x="27" y="248"/>
                      </a:cubicBezTo>
                      <a:cubicBezTo>
                        <a:pt x="24" y="226"/>
                        <a:pt x="24" y="226"/>
                        <a:pt x="24" y="226"/>
                      </a:cubicBezTo>
                      <a:cubicBezTo>
                        <a:pt x="19" y="214"/>
                        <a:pt x="19" y="214"/>
                        <a:pt x="19" y="214"/>
                      </a:cubicBezTo>
                      <a:cubicBezTo>
                        <a:pt x="12" y="204"/>
                        <a:pt x="12" y="204"/>
                        <a:pt x="12" y="204"/>
                      </a:cubicBezTo>
                      <a:cubicBezTo>
                        <a:pt x="14" y="184"/>
                        <a:pt x="14" y="184"/>
                        <a:pt x="14" y="184"/>
                      </a:cubicBezTo>
                      <a:cubicBezTo>
                        <a:pt x="6" y="177"/>
                        <a:pt x="6" y="177"/>
                        <a:pt x="6" y="177"/>
                      </a:cubicBezTo>
                      <a:cubicBezTo>
                        <a:pt x="0" y="166"/>
                        <a:pt x="0" y="166"/>
                        <a:pt x="0" y="166"/>
                      </a:cubicBezTo>
                      <a:cubicBezTo>
                        <a:pt x="4" y="154"/>
                        <a:pt x="4" y="154"/>
                        <a:pt x="4" y="154"/>
                      </a:cubicBezTo>
                      <a:cubicBezTo>
                        <a:pt x="1" y="141"/>
                        <a:pt x="1" y="141"/>
                        <a:pt x="1" y="141"/>
                      </a:cubicBezTo>
                      <a:cubicBezTo>
                        <a:pt x="8" y="134"/>
                        <a:pt x="8" y="134"/>
                        <a:pt x="8" y="134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37" y="149"/>
                        <a:pt x="37" y="149"/>
                        <a:pt x="37" y="14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53" y="134"/>
                        <a:pt x="53" y="134"/>
                        <a:pt x="53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76" y="134"/>
                        <a:pt x="76" y="134"/>
                        <a:pt x="76" y="134"/>
                      </a:cubicBezTo>
                      <a:cubicBezTo>
                        <a:pt x="86" y="137"/>
                        <a:pt x="86" y="137"/>
                        <a:pt x="86" y="137"/>
                      </a:cubicBezTo>
                      <a:cubicBezTo>
                        <a:pt x="88" y="120"/>
                        <a:pt x="88" y="120"/>
                        <a:pt x="88" y="120"/>
                      </a:cubicBezTo>
                      <a:cubicBezTo>
                        <a:pt x="83" y="110"/>
                        <a:pt x="83" y="110"/>
                        <a:pt x="83" y="110"/>
                      </a:cubicBezTo>
                      <a:cubicBezTo>
                        <a:pt x="86" y="102"/>
                        <a:pt x="86" y="102"/>
                        <a:pt x="86" y="102"/>
                      </a:cubicBezTo>
                      <a:cubicBezTo>
                        <a:pt x="94" y="103"/>
                        <a:pt x="94" y="103"/>
                        <a:pt x="94" y="103"/>
                      </a:cubicBezTo>
                      <a:cubicBezTo>
                        <a:pt x="101" y="108"/>
                        <a:pt x="101" y="108"/>
                        <a:pt x="101" y="108"/>
                      </a:cubicBezTo>
                      <a:cubicBezTo>
                        <a:pt x="109" y="116"/>
                        <a:pt x="109" y="116"/>
                        <a:pt x="109" y="116"/>
                      </a:cubicBezTo>
                      <a:cubicBezTo>
                        <a:pt x="115" y="110"/>
                        <a:pt x="115" y="110"/>
                        <a:pt x="115" y="110"/>
                      </a:cubicBezTo>
                      <a:cubicBezTo>
                        <a:pt x="124" y="114"/>
                        <a:pt x="124" y="114"/>
                        <a:pt x="124" y="114"/>
                      </a:cubicBezTo>
                      <a:cubicBezTo>
                        <a:pt x="140" y="116"/>
                        <a:pt x="140" y="116"/>
                        <a:pt x="140" y="116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154" y="108"/>
                        <a:pt x="154" y="108"/>
                        <a:pt x="154" y="108"/>
                      </a:cubicBezTo>
                      <a:cubicBezTo>
                        <a:pt x="146" y="102"/>
                        <a:pt x="146" y="102"/>
                        <a:pt x="146" y="102"/>
                      </a:cubicBezTo>
                      <a:cubicBezTo>
                        <a:pt x="134" y="100"/>
                        <a:pt x="134" y="100"/>
                        <a:pt x="134" y="100"/>
                      </a:cubicBezTo>
                      <a:cubicBezTo>
                        <a:pt x="127" y="92"/>
                        <a:pt x="127" y="92"/>
                        <a:pt x="127" y="92"/>
                      </a:cubicBezTo>
                      <a:cubicBezTo>
                        <a:pt x="119" y="90"/>
                        <a:pt x="119" y="90"/>
                        <a:pt x="119" y="90"/>
                      </a:cubicBezTo>
                      <a:cubicBezTo>
                        <a:pt x="129" y="79"/>
                        <a:pt x="129" y="79"/>
                        <a:pt x="129" y="79"/>
                      </a:cubicBezTo>
                      <a:cubicBezTo>
                        <a:pt x="144" y="72"/>
                        <a:pt x="144" y="72"/>
                        <a:pt x="144" y="72"/>
                      </a:cubicBezTo>
                      <a:cubicBezTo>
                        <a:pt x="156" y="78"/>
                        <a:pt x="156" y="78"/>
                        <a:pt x="156" y="78"/>
                      </a:cubicBezTo>
                      <a:cubicBezTo>
                        <a:pt x="168" y="73"/>
                        <a:pt x="168" y="73"/>
                        <a:pt x="168" y="73"/>
                      </a:cubicBezTo>
                      <a:cubicBezTo>
                        <a:pt x="178" y="84"/>
                        <a:pt x="178" y="84"/>
                        <a:pt x="178" y="84"/>
                      </a:cubicBezTo>
                      <a:cubicBezTo>
                        <a:pt x="194" y="102"/>
                        <a:pt x="194" y="102"/>
                        <a:pt x="194" y="102"/>
                      </a:cubicBezTo>
                      <a:cubicBezTo>
                        <a:pt x="209" y="87"/>
                        <a:pt x="209" y="87"/>
                        <a:pt x="209" y="87"/>
                      </a:cubicBezTo>
                      <a:cubicBezTo>
                        <a:pt x="219" y="81"/>
                        <a:pt x="219" y="81"/>
                        <a:pt x="219" y="81"/>
                      </a:cubicBezTo>
                      <a:cubicBezTo>
                        <a:pt x="216" y="66"/>
                        <a:pt x="216" y="66"/>
                        <a:pt x="216" y="66"/>
                      </a:cubicBezTo>
                      <a:cubicBezTo>
                        <a:pt x="226" y="57"/>
                        <a:pt x="226" y="57"/>
                        <a:pt x="226" y="57"/>
                      </a:cubicBezTo>
                      <a:cubicBezTo>
                        <a:pt x="235" y="58"/>
                        <a:pt x="235" y="58"/>
                        <a:pt x="235" y="58"/>
                      </a:cubicBezTo>
                      <a:cubicBezTo>
                        <a:pt x="234" y="48"/>
                        <a:pt x="234" y="48"/>
                        <a:pt x="234" y="48"/>
                      </a:cubicBezTo>
                      <a:cubicBezTo>
                        <a:pt x="259" y="44"/>
                        <a:pt x="259" y="44"/>
                        <a:pt x="259" y="44"/>
                      </a:cubicBezTo>
                      <a:cubicBezTo>
                        <a:pt x="264" y="33"/>
                        <a:pt x="264" y="33"/>
                        <a:pt x="264" y="33"/>
                      </a:cubicBezTo>
                      <a:cubicBezTo>
                        <a:pt x="269" y="26"/>
                        <a:pt x="269" y="26"/>
                        <a:pt x="269" y="26"/>
                      </a:cubicBezTo>
                      <a:cubicBezTo>
                        <a:pt x="274" y="31"/>
                        <a:pt x="274" y="31"/>
                        <a:pt x="274" y="31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86" y="40"/>
                        <a:pt x="286" y="40"/>
                        <a:pt x="286" y="40"/>
                      </a:cubicBezTo>
                      <a:cubicBezTo>
                        <a:pt x="290" y="46"/>
                        <a:pt x="290" y="46"/>
                        <a:pt x="290" y="46"/>
                      </a:cubicBezTo>
                      <a:cubicBezTo>
                        <a:pt x="300" y="46"/>
                        <a:pt x="300" y="46"/>
                        <a:pt x="300" y="46"/>
                      </a:cubicBezTo>
                      <a:cubicBezTo>
                        <a:pt x="306" y="40"/>
                        <a:pt x="306" y="40"/>
                        <a:pt x="306" y="40"/>
                      </a:cubicBezTo>
                      <a:cubicBezTo>
                        <a:pt x="323" y="40"/>
                        <a:pt x="323" y="40"/>
                        <a:pt x="323" y="40"/>
                      </a:cubicBezTo>
                      <a:cubicBezTo>
                        <a:pt x="338" y="25"/>
                        <a:pt x="338" y="25"/>
                        <a:pt x="338" y="25"/>
                      </a:cubicBezTo>
                      <a:cubicBezTo>
                        <a:pt x="343" y="9"/>
                        <a:pt x="343" y="9"/>
                        <a:pt x="343" y="9"/>
                      </a:cubicBezTo>
                      <a:cubicBezTo>
                        <a:pt x="362" y="9"/>
                        <a:pt x="362" y="9"/>
                        <a:pt x="362" y="9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81" y="2"/>
                        <a:pt x="381" y="2"/>
                        <a:pt x="381" y="2"/>
                      </a:cubicBezTo>
                      <a:cubicBezTo>
                        <a:pt x="384" y="10"/>
                        <a:pt x="384" y="10"/>
                        <a:pt x="384" y="10"/>
                      </a:cubicBezTo>
                      <a:cubicBezTo>
                        <a:pt x="394" y="15"/>
                        <a:pt x="394" y="15"/>
                        <a:pt x="394" y="15"/>
                      </a:cubicBezTo>
                      <a:cubicBezTo>
                        <a:pt x="407" y="15"/>
                        <a:pt x="407" y="15"/>
                        <a:pt x="407" y="15"/>
                      </a:cubicBezTo>
                      <a:cubicBezTo>
                        <a:pt x="406" y="27"/>
                        <a:pt x="406" y="27"/>
                        <a:pt x="406" y="27"/>
                      </a:cubicBezTo>
                      <a:cubicBezTo>
                        <a:pt x="411" y="43"/>
                        <a:pt x="411" y="43"/>
                        <a:pt x="411" y="43"/>
                      </a:cubicBezTo>
                      <a:cubicBezTo>
                        <a:pt x="426" y="44"/>
                        <a:pt x="426" y="44"/>
                        <a:pt x="426" y="44"/>
                      </a:cubicBezTo>
                      <a:cubicBezTo>
                        <a:pt x="434" y="49"/>
                        <a:pt x="434" y="49"/>
                        <a:pt x="434" y="49"/>
                      </a:cubicBezTo>
                      <a:cubicBezTo>
                        <a:pt x="434" y="57"/>
                        <a:pt x="434" y="57"/>
                        <a:pt x="434" y="57"/>
                      </a:cubicBezTo>
                      <a:cubicBezTo>
                        <a:pt x="448" y="57"/>
                        <a:pt x="448" y="57"/>
                        <a:pt x="448" y="57"/>
                      </a:cubicBezTo>
                      <a:cubicBezTo>
                        <a:pt x="464" y="72"/>
                        <a:pt x="464" y="72"/>
                        <a:pt x="464" y="72"/>
                      </a:cubicBezTo>
                      <a:cubicBezTo>
                        <a:pt x="465" y="90"/>
                        <a:pt x="465" y="90"/>
                        <a:pt x="465" y="90"/>
                      </a:cubicBezTo>
                      <a:cubicBezTo>
                        <a:pt x="453" y="102"/>
                        <a:pt x="453" y="102"/>
                        <a:pt x="453" y="102"/>
                      </a:cubicBezTo>
                      <a:cubicBezTo>
                        <a:pt x="462" y="110"/>
                        <a:pt x="462" y="110"/>
                        <a:pt x="462" y="110"/>
                      </a:cubicBezTo>
                      <a:cubicBezTo>
                        <a:pt x="467" y="106"/>
                        <a:pt x="467" y="106"/>
                        <a:pt x="467" y="106"/>
                      </a:cubicBezTo>
                      <a:cubicBezTo>
                        <a:pt x="477" y="109"/>
                        <a:pt x="477" y="109"/>
                        <a:pt x="477" y="109"/>
                      </a:cubicBezTo>
                      <a:cubicBezTo>
                        <a:pt x="479" y="123"/>
                        <a:pt x="479" y="123"/>
                        <a:pt x="479" y="123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95" y="129"/>
                        <a:pt x="495" y="129"/>
                        <a:pt x="495" y="129"/>
                      </a:cubicBezTo>
                      <a:cubicBezTo>
                        <a:pt x="497" y="139"/>
                        <a:pt x="497" y="139"/>
                        <a:pt x="497" y="139"/>
                      </a:cubicBezTo>
                      <a:cubicBezTo>
                        <a:pt x="505" y="147"/>
                        <a:pt x="505" y="147"/>
                        <a:pt x="505" y="147"/>
                      </a:cubicBezTo>
                      <a:cubicBezTo>
                        <a:pt x="506" y="160"/>
                        <a:pt x="506" y="160"/>
                        <a:pt x="506" y="160"/>
                      </a:cubicBezTo>
                      <a:cubicBezTo>
                        <a:pt x="501" y="171"/>
                        <a:pt x="501" y="171"/>
                        <a:pt x="501" y="171"/>
                      </a:cubicBezTo>
                      <a:cubicBezTo>
                        <a:pt x="492" y="177"/>
                        <a:pt x="492" y="177"/>
                        <a:pt x="492" y="177"/>
                      </a:cubicBezTo>
                      <a:cubicBezTo>
                        <a:pt x="479" y="177"/>
                        <a:pt x="479" y="177"/>
                        <a:pt x="479" y="177"/>
                      </a:cubicBezTo>
                      <a:cubicBezTo>
                        <a:pt x="469" y="188"/>
                        <a:pt x="469" y="188"/>
                        <a:pt x="469" y="188"/>
                      </a:cubicBezTo>
                      <a:cubicBezTo>
                        <a:pt x="460" y="196"/>
                        <a:pt x="460" y="196"/>
                        <a:pt x="460" y="196"/>
                      </a:cubicBezTo>
                      <a:cubicBezTo>
                        <a:pt x="460" y="208"/>
                        <a:pt x="460" y="208"/>
                        <a:pt x="460" y="208"/>
                      </a:cubicBezTo>
                      <a:cubicBezTo>
                        <a:pt x="449" y="213"/>
                        <a:pt x="449" y="213"/>
                        <a:pt x="449" y="213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28" y="221"/>
                        <a:pt x="428" y="221"/>
                        <a:pt x="428" y="221"/>
                      </a:cubicBezTo>
                      <a:cubicBezTo>
                        <a:pt x="418" y="228"/>
                        <a:pt x="418" y="228"/>
                        <a:pt x="418" y="228"/>
                      </a:cubicBezTo>
                      <a:cubicBezTo>
                        <a:pt x="422" y="241"/>
                        <a:pt x="422" y="241"/>
                        <a:pt x="422" y="241"/>
                      </a:cubicBezTo>
                      <a:cubicBezTo>
                        <a:pt x="432" y="251"/>
                        <a:pt x="432" y="251"/>
                        <a:pt x="432" y="251"/>
                      </a:cubicBezTo>
                      <a:cubicBezTo>
                        <a:pt x="428" y="268"/>
                        <a:pt x="428" y="268"/>
                        <a:pt x="428" y="268"/>
                      </a:cubicBezTo>
                      <a:cubicBezTo>
                        <a:pt x="419" y="277"/>
                        <a:pt x="419" y="277"/>
                        <a:pt x="419" y="277"/>
                      </a:cubicBezTo>
                      <a:cubicBezTo>
                        <a:pt x="428" y="282"/>
                        <a:pt x="428" y="282"/>
                        <a:pt x="428" y="282"/>
                      </a:cubicBezTo>
                      <a:cubicBezTo>
                        <a:pt x="440" y="294"/>
                        <a:pt x="440" y="294"/>
                        <a:pt x="440" y="294"/>
                      </a:cubicBezTo>
                      <a:cubicBezTo>
                        <a:pt x="448" y="302"/>
                        <a:pt x="448" y="302"/>
                        <a:pt x="448" y="302"/>
                      </a:cubicBezTo>
                      <a:cubicBezTo>
                        <a:pt x="445" y="320"/>
                        <a:pt x="445" y="320"/>
                        <a:pt x="445" y="320"/>
                      </a:cubicBezTo>
                      <a:cubicBezTo>
                        <a:pt x="449" y="342"/>
                        <a:pt x="449" y="342"/>
                        <a:pt x="449" y="342"/>
                      </a:cubicBezTo>
                      <a:cubicBezTo>
                        <a:pt x="449" y="361"/>
                        <a:pt x="449" y="361"/>
                        <a:pt x="449" y="361"/>
                      </a:cubicBezTo>
                      <a:cubicBezTo>
                        <a:pt x="442" y="368"/>
                        <a:pt x="442" y="368"/>
                        <a:pt x="442" y="368"/>
                      </a:cubicBezTo>
                      <a:cubicBezTo>
                        <a:pt x="435" y="360"/>
                        <a:pt x="435" y="360"/>
                        <a:pt x="435" y="360"/>
                      </a:cubicBezTo>
                      <a:cubicBezTo>
                        <a:pt x="425" y="359"/>
                        <a:pt x="425" y="359"/>
                        <a:pt x="425" y="359"/>
                      </a:cubicBezTo>
                      <a:cubicBezTo>
                        <a:pt x="426" y="371"/>
                        <a:pt x="426" y="371"/>
                        <a:pt x="426" y="371"/>
                      </a:cubicBezTo>
                      <a:cubicBezTo>
                        <a:pt x="432" y="383"/>
                        <a:pt x="432" y="383"/>
                        <a:pt x="432" y="383"/>
                      </a:cubicBezTo>
                      <a:cubicBezTo>
                        <a:pt x="440" y="391"/>
                        <a:pt x="440" y="391"/>
                        <a:pt x="440" y="391"/>
                      </a:cubicBezTo>
                      <a:cubicBezTo>
                        <a:pt x="434" y="398"/>
                        <a:pt x="434" y="398"/>
                        <a:pt x="434" y="398"/>
                      </a:cubicBezTo>
                      <a:cubicBezTo>
                        <a:pt x="422" y="399"/>
                        <a:pt x="422" y="399"/>
                        <a:pt x="422" y="399"/>
                      </a:cubicBezTo>
                      <a:cubicBezTo>
                        <a:pt x="413" y="399"/>
                        <a:pt x="413" y="399"/>
                        <a:pt x="413" y="399"/>
                      </a:cubicBezTo>
                      <a:cubicBezTo>
                        <a:pt x="406" y="399"/>
                        <a:pt x="406" y="399"/>
                        <a:pt x="406" y="399"/>
                      </a:cubicBezTo>
                      <a:cubicBezTo>
                        <a:pt x="400" y="399"/>
                        <a:pt x="400" y="399"/>
                        <a:pt x="400" y="399"/>
                      </a:cubicBezTo>
                      <a:cubicBezTo>
                        <a:pt x="400" y="399"/>
                        <a:pt x="392" y="400"/>
                        <a:pt x="385" y="400"/>
                      </a:cubicBezTo>
                      <a:cubicBezTo>
                        <a:pt x="379" y="400"/>
                        <a:pt x="380" y="395"/>
                        <a:pt x="380" y="395"/>
                      </a:cubicBezTo>
                      <a:cubicBezTo>
                        <a:pt x="370" y="392"/>
                        <a:pt x="370" y="392"/>
                        <a:pt x="370" y="392"/>
                      </a:cubicBezTo>
                      <a:cubicBezTo>
                        <a:pt x="366" y="388"/>
                        <a:pt x="366" y="388"/>
                        <a:pt x="366" y="388"/>
                      </a:cubicBezTo>
                      <a:cubicBezTo>
                        <a:pt x="354" y="386"/>
                        <a:pt x="354" y="386"/>
                        <a:pt x="354" y="386"/>
                      </a:cubicBezTo>
                      <a:cubicBezTo>
                        <a:pt x="354" y="395"/>
                        <a:pt x="354" y="395"/>
                        <a:pt x="354" y="395"/>
                      </a:cubicBezTo>
                      <a:cubicBezTo>
                        <a:pt x="344" y="399"/>
                        <a:pt x="344" y="399"/>
                        <a:pt x="344" y="399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20" y="412"/>
                        <a:pt x="320" y="412"/>
                        <a:pt x="320" y="412"/>
                      </a:cubicBezTo>
                      <a:cubicBezTo>
                        <a:pt x="306" y="416"/>
                        <a:pt x="306" y="416"/>
                        <a:pt x="306" y="416"/>
                      </a:cubicBezTo>
                      <a:cubicBezTo>
                        <a:pt x="298" y="414"/>
                        <a:pt x="298" y="414"/>
                        <a:pt x="298" y="414"/>
                      </a:cubicBezTo>
                      <a:cubicBezTo>
                        <a:pt x="299" y="403"/>
                        <a:pt x="299" y="403"/>
                        <a:pt x="299" y="403"/>
                      </a:cubicBezTo>
                      <a:cubicBezTo>
                        <a:pt x="296" y="394"/>
                        <a:pt x="296" y="394"/>
                        <a:pt x="296" y="394"/>
                      </a:cubicBezTo>
                      <a:cubicBezTo>
                        <a:pt x="289" y="391"/>
                        <a:pt x="289" y="391"/>
                        <a:pt x="289" y="391"/>
                      </a:cubicBezTo>
                      <a:cubicBezTo>
                        <a:pt x="284" y="384"/>
                        <a:pt x="284" y="384"/>
                        <a:pt x="284" y="384"/>
                      </a:cubicBezTo>
                      <a:cubicBezTo>
                        <a:pt x="275" y="378"/>
                        <a:pt x="275" y="378"/>
                        <a:pt x="275" y="378"/>
                      </a:cubicBezTo>
                      <a:cubicBezTo>
                        <a:pt x="275" y="363"/>
                        <a:pt x="275" y="363"/>
                        <a:pt x="275" y="363"/>
                      </a:cubicBezTo>
                      <a:cubicBezTo>
                        <a:pt x="269" y="354"/>
                        <a:pt x="269" y="354"/>
                        <a:pt x="269" y="354"/>
                      </a:cubicBezTo>
                      <a:cubicBezTo>
                        <a:pt x="268" y="344"/>
                        <a:pt x="268" y="344"/>
                        <a:pt x="268" y="344"/>
                      </a:cubicBezTo>
                      <a:cubicBezTo>
                        <a:pt x="260" y="337"/>
                        <a:pt x="260" y="337"/>
                        <a:pt x="260" y="337"/>
                      </a:cubicBezTo>
                      <a:cubicBezTo>
                        <a:pt x="260" y="329"/>
                        <a:pt x="260" y="329"/>
                        <a:pt x="260" y="329"/>
                      </a:cubicBezTo>
                      <a:cubicBezTo>
                        <a:pt x="255" y="322"/>
                        <a:pt x="255" y="322"/>
                        <a:pt x="255" y="322"/>
                      </a:cubicBezTo>
                      <a:cubicBezTo>
                        <a:pt x="248" y="315"/>
                        <a:pt x="248" y="315"/>
                        <a:pt x="248" y="315"/>
                      </a:cubicBezTo>
                      <a:cubicBezTo>
                        <a:pt x="243" y="306"/>
                        <a:pt x="243" y="306"/>
                        <a:pt x="243" y="306"/>
                      </a:cubicBezTo>
                      <a:cubicBezTo>
                        <a:pt x="248" y="297"/>
                        <a:pt x="248" y="297"/>
                        <a:pt x="248" y="297"/>
                      </a:cubicBezTo>
                      <a:cubicBezTo>
                        <a:pt x="244" y="285"/>
                        <a:pt x="244" y="285"/>
                        <a:pt x="244" y="285"/>
                      </a:cubicBezTo>
                      <a:cubicBezTo>
                        <a:pt x="237" y="279"/>
                        <a:pt x="237" y="279"/>
                        <a:pt x="237" y="279"/>
                      </a:cubicBezTo>
                      <a:cubicBezTo>
                        <a:pt x="236" y="271"/>
                        <a:pt x="236" y="271"/>
                        <a:pt x="236" y="271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8" y="253"/>
                        <a:pt x="228" y="253"/>
                        <a:pt x="228" y="253"/>
                      </a:cubicBezTo>
                      <a:cubicBezTo>
                        <a:pt x="220" y="250"/>
                        <a:pt x="220" y="250"/>
                        <a:pt x="220" y="250"/>
                      </a:cubicBezTo>
                      <a:cubicBezTo>
                        <a:pt x="208" y="252"/>
                        <a:pt x="208" y="252"/>
                        <a:pt x="208" y="252"/>
                      </a:cubicBezTo>
                      <a:cubicBezTo>
                        <a:pt x="203" y="247"/>
                        <a:pt x="203" y="247"/>
                        <a:pt x="203" y="247"/>
                      </a:cubicBezTo>
                      <a:cubicBezTo>
                        <a:pt x="200" y="238"/>
                        <a:pt x="200" y="238"/>
                        <a:pt x="200" y="238"/>
                      </a:cubicBezTo>
                      <a:cubicBezTo>
                        <a:pt x="194" y="240"/>
                        <a:pt x="194" y="240"/>
                        <a:pt x="194" y="240"/>
                      </a:cubicBezTo>
                      <a:cubicBezTo>
                        <a:pt x="188" y="240"/>
                        <a:pt x="188" y="240"/>
                        <a:pt x="188" y="240"/>
                      </a:cubicBezTo>
                      <a:cubicBezTo>
                        <a:pt x="185" y="231"/>
                        <a:pt x="185" y="231"/>
                        <a:pt x="185" y="231"/>
                      </a:cubicBezTo>
                      <a:cubicBezTo>
                        <a:pt x="177" y="228"/>
                        <a:pt x="177" y="228"/>
                        <a:pt x="177" y="228"/>
                      </a:cubicBezTo>
                      <a:cubicBezTo>
                        <a:pt x="172" y="222"/>
                        <a:pt x="172" y="222"/>
                        <a:pt x="172" y="222"/>
                      </a:cubicBezTo>
                      <a:cubicBezTo>
                        <a:pt x="165" y="223"/>
                        <a:pt x="165" y="223"/>
                        <a:pt x="165" y="223"/>
                      </a:cubicBezTo>
                      <a:cubicBezTo>
                        <a:pt x="159" y="228"/>
                        <a:pt x="159" y="228"/>
                        <a:pt x="159" y="228"/>
                      </a:cubicBezTo>
                      <a:cubicBezTo>
                        <a:pt x="150" y="230"/>
                        <a:pt x="150" y="230"/>
                        <a:pt x="150" y="230"/>
                      </a:cubicBezTo>
                      <a:cubicBezTo>
                        <a:pt x="146" y="224"/>
                        <a:pt x="146" y="224"/>
                        <a:pt x="146" y="224"/>
                      </a:cubicBezTo>
                      <a:cubicBezTo>
                        <a:pt x="141" y="222"/>
                        <a:pt x="141" y="222"/>
                        <a:pt x="141" y="222"/>
                      </a:cubicBezTo>
                      <a:cubicBezTo>
                        <a:pt x="136" y="228"/>
                        <a:pt x="136" y="228"/>
                        <a:pt x="136" y="228"/>
                      </a:cubicBezTo>
                      <a:cubicBezTo>
                        <a:pt x="136" y="236"/>
                        <a:pt x="136" y="236"/>
                        <a:pt x="136" y="236"/>
                      </a:cubicBezTo>
                      <a:cubicBezTo>
                        <a:pt x="131" y="244"/>
                        <a:pt x="131" y="244"/>
                        <a:pt x="131" y="244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140" y="256"/>
                        <a:pt x="140" y="256"/>
                        <a:pt x="140" y="256"/>
                      </a:cubicBezTo>
                      <a:cubicBezTo>
                        <a:pt x="134" y="265"/>
                        <a:pt x="134" y="265"/>
                        <a:pt x="134" y="265"/>
                      </a:cubicBezTo>
                      <a:cubicBezTo>
                        <a:pt x="141" y="272"/>
                        <a:pt x="141" y="272"/>
                        <a:pt x="141" y="272"/>
                      </a:cubicBezTo>
                      <a:cubicBezTo>
                        <a:pt x="129" y="280"/>
                        <a:pt x="129" y="280"/>
                        <a:pt x="129" y="280"/>
                      </a:cubicBezTo>
                      <a:cubicBezTo>
                        <a:pt x="123" y="282"/>
                        <a:pt x="123" y="282"/>
                        <a:pt x="123" y="282"/>
                      </a:cubicBezTo>
                      <a:cubicBezTo>
                        <a:pt x="125" y="292"/>
                        <a:pt x="125" y="292"/>
                        <a:pt x="125" y="292"/>
                      </a:cubicBezTo>
                      <a:cubicBezTo>
                        <a:pt x="122" y="299"/>
                        <a:pt x="122" y="299"/>
                        <a:pt x="122" y="299"/>
                      </a:cubicBezTo>
                      <a:cubicBezTo>
                        <a:pt x="111" y="311"/>
                        <a:pt x="111" y="311"/>
                        <a:pt x="111" y="311"/>
                      </a:cubicBezTo>
                      <a:cubicBezTo>
                        <a:pt x="99" y="311"/>
                        <a:pt x="99" y="311"/>
                        <a:pt x="99" y="311"/>
                      </a:cubicBezTo>
                      <a:cubicBezTo>
                        <a:pt x="93" y="303"/>
                        <a:pt x="93" y="303"/>
                        <a:pt x="93" y="303"/>
                      </a:cubicBezTo>
                      <a:cubicBezTo>
                        <a:pt x="89" y="295"/>
                        <a:pt x="89" y="295"/>
                        <a:pt x="89" y="295"/>
                      </a:cubicBezTo>
                      <a:cubicBezTo>
                        <a:pt x="83" y="295"/>
                        <a:pt x="83" y="295"/>
                        <a:pt x="83" y="295"/>
                      </a:cubicBezTo>
                      <a:cubicBezTo>
                        <a:pt x="76" y="301"/>
                        <a:pt x="76" y="301"/>
                        <a:pt x="76" y="301"/>
                      </a:cubicBezTo>
                      <a:cubicBezTo>
                        <a:pt x="66" y="303"/>
                        <a:pt x="66" y="303"/>
                        <a:pt x="66" y="303"/>
                      </a:cubicBezTo>
                      <a:lnTo>
                        <a:pt x="58" y="311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5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EC80B770-2B65-40C2-B6CE-90943CAD6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388" y="7184568"/>
                <a:ext cx="1512888" cy="1247775"/>
              </a:xfrm>
              <a:custGeom>
                <a:avLst/>
                <a:gdLst>
                  <a:gd name="T0" fmla="*/ 86 w 656"/>
                  <a:gd name="T1" fmla="*/ 152 h 540"/>
                  <a:gd name="T2" fmla="*/ 82 w 656"/>
                  <a:gd name="T3" fmla="*/ 126 h 540"/>
                  <a:gd name="T4" fmla="*/ 98 w 656"/>
                  <a:gd name="T5" fmla="*/ 78 h 540"/>
                  <a:gd name="T6" fmla="*/ 129 w 656"/>
                  <a:gd name="T7" fmla="*/ 53 h 540"/>
                  <a:gd name="T8" fmla="*/ 153 w 656"/>
                  <a:gd name="T9" fmla="*/ 52 h 540"/>
                  <a:gd name="T10" fmla="*/ 170 w 656"/>
                  <a:gd name="T11" fmla="*/ 37 h 540"/>
                  <a:gd name="T12" fmla="*/ 179 w 656"/>
                  <a:gd name="T13" fmla="*/ 8 h 540"/>
                  <a:gd name="T14" fmla="*/ 199 w 656"/>
                  <a:gd name="T15" fmla="*/ 14 h 540"/>
                  <a:gd name="T16" fmla="*/ 227 w 656"/>
                  <a:gd name="T17" fmla="*/ 19 h 540"/>
                  <a:gd name="T18" fmla="*/ 256 w 656"/>
                  <a:gd name="T19" fmla="*/ 32 h 540"/>
                  <a:gd name="T20" fmla="*/ 282 w 656"/>
                  <a:gd name="T21" fmla="*/ 27 h 540"/>
                  <a:gd name="T22" fmla="*/ 306 w 656"/>
                  <a:gd name="T23" fmla="*/ 24 h 540"/>
                  <a:gd name="T24" fmla="*/ 323 w 656"/>
                  <a:gd name="T25" fmla="*/ 39 h 540"/>
                  <a:gd name="T26" fmla="*/ 340 w 656"/>
                  <a:gd name="T27" fmla="*/ 41 h 540"/>
                  <a:gd name="T28" fmla="*/ 365 w 656"/>
                  <a:gd name="T29" fmla="*/ 55 h 540"/>
                  <a:gd name="T30" fmla="*/ 390 w 656"/>
                  <a:gd name="T31" fmla="*/ 60 h 540"/>
                  <a:gd name="T32" fmla="*/ 396 w 656"/>
                  <a:gd name="T33" fmla="*/ 87 h 540"/>
                  <a:gd name="T34" fmla="*/ 424 w 656"/>
                  <a:gd name="T35" fmla="*/ 92 h 540"/>
                  <a:gd name="T36" fmla="*/ 459 w 656"/>
                  <a:gd name="T37" fmla="*/ 109 h 540"/>
                  <a:gd name="T38" fmla="*/ 490 w 656"/>
                  <a:gd name="T39" fmla="*/ 145 h 540"/>
                  <a:gd name="T40" fmla="*/ 534 w 656"/>
                  <a:gd name="T41" fmla="*/ 141 h 540"/>
                  <a:gd name="T42" fmla="*/ 573 w 656"/>
                  <a:gd name="T43" fmla="*/ 176 h 540"/>
                  <a:gd name="T44" fmla="*/ 612 w 656"/>
                  <a:gd name="T45" fmla="*/ 215 h 540"/>
                  <a:gd name="T46" fmla="*/ 641 w 656"/>
                  <a:gd name="T47" fmla="*/ 199 h 540"/>
                  <a:gd name="T48" fmla="*/ 646 w 656"/>
                  <a:gd name="T49" fmla="*/ 254 h 540"/>
                  <a:gd name="T50" fmla="*/ 612 w 656"/>
                  <a:gd name="T51" fmla="*/ 255 h 540"/>
                  <a:gd name="T52" fmla="*/ 581 w 656"/>
                  <a:gd name="T53" fmla="*/ 267 h 540"/>
                  <a:gd name="T54" fmla="*/ 557 w 656"/>
                  <a:gd name="T55" fmla="*/ 248 h 540"/>
                  <a:gd name="T56" fmla="*/ 517 w 656"/>
                  <a:gd name="T57" fmla="*/ 261 h 540"/>
                  <a:gd name="T58" fmla="*/ 483 w 656"/>
                  <a:gd name="T59" fmla="*/ 271 h 540"/>
                  <a:gd name="T60" fmla="*/ 452 w 656"/>
                  <a:gd name="T61" fmla="*/ 269 h 540"/>
                  <a:gd name="T62" fmla="*/ 423 w 656"/>
                  <a:gd name="T63" fmla="*/ 294 h 540"/>
                  <a:gd name="T64" fmla="*/ 387 w 656"/>
                  <a:gd name="T65" fmla="*/ 309 h 540"/>
                  <a:gd name="T66" fmla="*/ 368 w 656"/>
                  <a:gd name="T67" fmla="*/ 331 h 540"/>
                  <a:gd name="T68" fmla="*/ 379 w 656"/>
                  <a:gd name="T69" fmla="*/ 346 h 540"/>
                  <a:gd name="T70" fmla="*/ 367 w 656"/>
                  <a:gd name="T71" fmla="*/ 361 h 540"/>
                  <a:gd name="T72" fmla="*/ 349 w 656"/>
                  <a:gd name="T73" fmla="*/ 371 h 540"/>
                  <a:gd name="T74" fmla="*/ 335 w 656"/>
                  <a:gd name="T75" fmla="*/ 388 h 540"/>
                  <a:gd name="T76" fmla="*/ 315 w 656"/>
                  <a:gd name="T77" fmla="*/ 399 h 540"/>
                  <a:gd name="T78" fmla="*/ 320 w 656"/>
                  <a:gd name="T79" fmla="*/ 437 h 540"/>
                  <a:gd name="T80" fmla="*/ 304 w 656"/>
                  <a:gd name="T81" fmla="*/ 465 h 540"/>
                  <a:gd name="T82" fmla="*/ 273 w 656"/>
                  <a:gd name="T83" fmla="*/ 486 h 540"/>
                  <a:gd name="T84" fmla="*/ 262 w 656"/>
                  <a:gd name="T85" fmla="*/ 504 h 540"/>
                  <a:gd name="T86" fmla="*/ 234 w 656"/>
                  <a:gd name="T87" fmla="*/ 504 h 540"/>
                  <a:gd name="T88" fmla="*/ 212 w 656"/>
                  <a:gd name="T89" fmla="*/ 503 h 540"/>
                  <a:gd name="T90" fmla="*/ 173 w 656"/>
                  <a:gd name="T91" fmla="*/ 534 h 540"/>
                  <a:gd name="T92" fmla="*/ 140 w 656"/>
                  <a:gd name="T93" fmla="*/ 540 h 540"/>
                  <a:gd name="T94" fmla="*/ 124 w 656"/>
                  <a:gd name="T95" fmla="*/ 525 h 540"/>
                  <a:gd name="T96" fmla="*/ 108 w 656"/>
                  <a:gd name="T97" fmla="*/ 501 h 540"/>
                  <a:gd name="T98" fmla="*/ 93 w 656"/>
                  <a:gd name="T99" fmla="*/ 474 h 540"/>
                  <a:gd name="T100" fmla="*/ 76 w 656"/>
                  <a:gd name="T101" fmla="*/ 442 h 540"/>
                  <a:gd name="T102" fmla="*/ 45 w 656"/>
                  <a:gd name="T103" fmla="*/ 400 h 540"/>
                  <a:gd name="T104" fmla="*/ 27 w 656"/>
                  <a:gd name="T105" fmla="*/ 368 h 540"/>
                  <a:gd name="T106" fmla="*/ 42 w 656"/>
                  <a:gd name="T107" fmla="*/ 329 h 540"/>
                  <a:gd name="T108" fmla="*/ 34 w 656"/>
                  <a:gd name="T109" fmla="*/ 299 h 540"/>
                  <a:gd name="T110" fmla="*/ 52 w 656"/>
                  <a:gd name="T111" fmla="*/ 284 h 540"/>
                  <a:gd name="T112" fmla="*/ 53 w 656"/>
                  <a:gd name="T113" fmla="*/ 242 h 540"/>
                  <a:gd name="T114" fmla="*/ 28 w 656"/>
                  <a:gd name="T115" fmla="*/ 225 h 540"/>
                  <a:gd name="T116" fmla="*/ 6 w 656"/>
                  <a:gd name="T117" fmla="*/ 217 h 540"/>
                  <a:gd name="T118" fmla="*/ 19 w 656"/>
                  <a:gd name="T119" fmla="*/ 184 h 540"/>
                  <a:gd name="T120" fmla="*/ 41 w 656"/>
                  <a:gd name="T121" fmla="*/ 161 h 540"/>
                  <a:gd name="T122" fmla="*/ 66 w 656"/>
                  <a:gd name="T123" fmla="*/ 18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6" h="540">
                    <a:moveTo>
                      <a:pt x="78" y="180"/>
                    </a:moveTo>
                    <a:cubicBezTo>
                      <a:pt x="82" y="166"/>
                      <a:pt x="82" y="166"/>
                      <a:pt x="82" y="166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112" y="74"/>
                      <a:pt x="112" y="74"/>
                      <a:pt x="112" y="7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29" y="53"/>
                      <a:pt x="129" y="53"/>
                      <a:pt x="129" y="53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53" y="52"/>
                      <a:pt x="153" y="52"/>
                      <a:pt x="153" y="52"/>
                    </a:cubicBezTo>
                    <a:cubicBezTo>
                      <a:pt x="163" y="52"/>
                      <a:pt x="163" y="52"/>
                      <a:pt x="163" y="52"/>
                    </a:cubicBezTo>
                    <a:cubicBezTo>
                      <a:pt x="167" y="45"/>
                      <a:pt x="167" y="45"/>
                      <a:pt x="167" y="45"/>
                    </a:cubicBezTo>
                    <a:cubicBezTo>
                      <a:pt x="170" y="37"/>
                      <a:pt x="170" y="37"/>
                      <a:pt x="170" y="37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9" y="14"/>
                      <a:pt x="199" y="14"/>
                      <a:pt x="199" y="14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7" y="20"/>
                      <a:pt x="217" y="20"/>
                      <a:pt x="217" y="20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34" y="24"/>
                      <a:pt x="234" y="24"/>
                      <a:pt x="234" y="24"/>
                    </a:cubicBezTo>
                    <a:cubicBezTo>
                      <a:pt x="249" y="24"/>
                      <a:pt x="249" y="24"/>
                      <a:pt x="249" y="2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5" y="33"/>
                      <a:pt x="265" y="33"/>
                      <a:pt x="265" y="33"/>
                    </a:cubicBezTo>
                    <a:cubicBezTo>
                      <a:pt x="271" y="27"/>
                      <a:pt x="271" y="27"/>
                      <a:pt x="271" y="27"/>
                    </a:cubicBezTo>
                    <a:cubicBezTo>
                      <a:pt x="282" y="27"/>
                      <a:pt x="282" y="27"/>
                      <a:pt x="282" y="27"/>
                    </a:cubicBezTo>
                    <a:cubicBezTo>
                      <a:pt x="289" y="20"/>
                      <a:pt x="289" y="20"/>
                      <a:pt x="289" y="20"/>
                    </a:cubicBezTo>
                    <a:cubicBezTo>
                      <a:pt x="298" y="20"/>
                      <a:pt x="298" y="20"/>
                      <a:pt x="298" y="20"/>
                    </a:cubicBezTo>
                    <a:cubicBezTo>
                      <a:pt x="306" y="24"/>
                      <a:pt x="306" y="24"/>
                      <a:pt x="306" y="24"/>
                    </a:cubicBezTo>
                    <a:cubicBezTo>
                      <a:pt x="306" y="24"/>
                      <a:pt x="309" y="29"/>
                      <a:pt x="311" y="29"/>
                    </a:cubicBezTo>
                    <a:cubicBezTo>
                      <a:pt x="313" y="29"/>
                      <a:pt x="313" y="39"/>
                      <a:pt x="313" y="39"/>
                    </a:cubicBezTo>
                    <a:cubicBezTo>
                      <a:pt x="323" y="39"/>
                      <a:pt x="323" y="39"/>
                      <a:pt x="323" y="39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38" y="47"/>
                      <a:pt x="338" y="47"/>
                      <a:pt x="338" y="47"/>
                    </a:cubicBezTo>
                    <a:cubicBezTo>
                      <a:pt x="340" y="41"/>
                      <a:pt x="340" y="41"/>
                      <a:pt x="340" y="41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45" y="47"/>
                      <a:pt x="354" y="51"/>
                      <a:pt x="356" y="51"/>
                    </a:cubicBezTo>
                    <a:cubicBezTo>
                      <a:pt x="358" y="51"/>
                      <a:pt x="365" y="55"/>
                      <a:pt x="365" y="55"/>
                    </a:cubicBezTo>
                    <a:cubicBezTo>
                      <a:pt x="372" y="59"/>
                      <a:pt x="372" y="59"/>
                      <a:pt x="372" y="59"/>
                    </a:cubicBezTo>
                    <a:cubicBezTo>
                      <a:pt x="379" y="62"/>
                      <a:pt x="379" y="62"/>
                      <a:pt x="379" y="62"/>
                    </a:cubicBezTo>
                    <a:cubicBezTo>
                      <a:pt x="390" y="60"/>
                      <a:pt x="390" y="60"/>
                      <a:pt x="390" y="60"/>
                    </a:cubicBezTo>
                    <a:cubicBezTo>
                      <a:pt x="400" y="63"/>
                      <a:pt x="400" y="63"/>
                      <a:pt x="400" y="63"/>
                    </a:cubicBezTo>
                    <a:cubicBezTo>
                      <a:pt x="396" y="74"/>
                      <a:pt x="396" y="74"/>
                      <a:pt x="396" y="74"/>
                    </a:cubicBezTo>
                    <a:cubicBezTo>
                      <a:pt x="396" y="87"/>
                      <a:pt x="396" y="87"/>
                      <a:pt x="396" y="87"/>
                    </a:cubicBezTo>
                    <a:cubicBezTo>
                      <a:pt x="404" y="86"/>
                      <a:pt x="404" y="86"/>
                      <a:pt x="404" y="86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24" y="92"/>
                      <a:pt x="424" y="92"/>
                      <a:pt x="424" y="92"/>
                    </a:cubicBezTo>
                    <a:cubicBezTo>
                      <a:pt x="440" y="103"/>
                      <a:pt x="440" y="103"/>
                      <a:pt x="440" y="103"/>
                    </a:cubicBezTo>
                    <a:cubicBezTo>
                      <a:pt x="447" y="97"/>
                      <a:pt x="447" y="97"/>
                      <a:pt x="447" y="97"/>
                    </a:cubicBezTo>
                    <a:cubicBezTo>
                      <a:pt x="459" y="109"/>
                      <a:pt x="459" y="109"/>
                      <a:pt x="459" y="109"/>
                    </a:cubicBezTo>
                    <a:cubicBezTo>
                      <a:pt x="459" y="135"/>
                      <a:pt x="459" y="135"/>
                      <a:pt x="459" y="135"/>
                    </a:cubicBezTo>
                    <a:cubicBezTo>
                      <a:pt x="475" y="151"/>
                      <a:pt x="475" y="151"/>
                      <a:pt x="475" y="151"/>
                    </a:cubicBezTo>
                    <a:cubicBezTo>
                      <a:pt x="490" y="145"/>
                      <a:pt x="490" y="145"/>
                      <a:pt x="490" y="145"/>
                    </a:cubicBezTo>
                    <a:cubicBezTo>
                      <a:pt x="506" y="141"/>
                      <a:pt x="506" y="141"/>
                      <a:pt x="506" y="141"/>
                    </a:cubicBezTo>
                    <a:cubicBezTo>
                      <a:pt x="521" y="147"/>
                      <a:pt x="521" y="147"/>
                      <a:pt x="521" y="147"/>
                    </a:cubicBezTo>
                    <a:cubicBezTo>
                      <a:pt x="534" y="141"/>
                      <a:pt x="534" y="141"/>
                      <a:pt x="534" y="141"/>
                    </a:cubicBezTo>
                    <a:cubicBezTo>
                      <a:pt x="543" y="159"/>
                      <a:pt x="543" y="159"/>
                      <a:pt x="543" y="159"/>
                    </a:cubicBezTo>
                    <a:cubicBezTo>
                      <a:pt x="560" y="163"/>
                      <a:pt x="560" y="163"/>
                      <a:pt x="560" y="163"/>
                    </a:cubicBezTo>
                    <a:cubicBezTo>
                      <a:pt x="573" y="176"/>
                      <a:pt x="573" y="176"/>
                      <a:pt x="573" y="176"/>
                    </a:cubicBezTo>
                    <a:cubicBezTo>
                      <a:pt x="578" y="189"/>
                      <a:pt x="578" y="189"/>
                      <a:pt x="578" y="189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12" y="215"/>
                      <a:pt x="612" y="215"/>
                      <a:pt x="612" y="215"/>
                    </a:cubicBezTo>
                    <a:cubicBezTo>
                      <a:pt x="618" y="208"/>
                      <a:pt x="618" y="208"/>
                      <a:pt x="618" y="208"/>
                    </a:cubicBezTo>
                    <a:cubicBezTo>
                      <a:pt x="632" y="212"/>
                      <a:pt x="632" y="212"/>
                      <a:pt x="632" y="212"/>
                    </a:cubicBezTo>
                    <a:cubicBezTo>
                      <a:pt x="641" y="199"/>
                      <a:pt x="641" y="199"/>
                      <a:pt x="641" y="199"/>
                    </a:cubicBezTo>
                    <a:cubicBezTo>
                      <a:pt x="656" y="213"/>
                      <a:pt x="656" y="213"/>
                      <a:pt x="656" y="213"/>
                    </a:cubicBezTo>
                    <a:cubicBezTo>
                      <a:pt x="648" y="222"/>
                      <a:pt x="648" y="222"/>
                      <a:pt x="648" y="222"/>
                    </a:cubicBezTo>
                    <a:cubicBezTo>
                      <a:pt x="646" y="254"/>
                      <a:pt x="646" y="254"/>
                      <a:pt x="646" y="254"/>
                    </a:cubicBezTo>
                    <a:cubicBezTo>
                      <a:pt x="627" y="254"/>
                      <a:pt x="627" y="254"/>
                      <a:pt x="627" y="254"/>
                    </a:cubicBezTo>
                    <a:cubicBezTo>
                      <a:pt x="619" y="262"/>
                      <a:pt x="619" y="262"/>
                      <a:pt x="619" y="262"/>
                    </a:cubicBezTo>
                    <a:cubicBezTo>
                      <a:pt x="612" y="255"/>
                      <a:pt x="612" y="255"/>
                      <a:pt x="612" y="255"/>
                    </a:cubicBezTo>
                    <a:cubicBezTo>
                      <a:pt x="596" y="261"/>
                      <a:pt x="596" y="261"/>
                      <a:pt x="596" y="261"/>
                    </a:cubicBezTo>
                    <a:cubicBezTo>
                      <a:pt x="586" y="271"/>
                      <a:pt x="586" y="271"/>
                      <a:pt x="586" y="271"/>
                    </a:cubicBezTo>
                    <a:cubicBezTo>
                      <a:pt x="581" y="267"/>
                      <a:pt x="581" y="267"/>
                      <a:pt x="581" y="267"/>
                    </a:cubicBezTo>
                    <a:cubicBezTo>
                      <a:pt x="569" y="267"/>
                      <a:pt x="569" y="267"/>
                      <a:pt x="569" y="267"/>
                    </a:cubicBezTo>
                    <a:cubicBezTo>
                      <a:pt x="562" y="259"/>
                      <a:pt x="562" y="259"/>
                      <a:pt x="562" y="259"/>
                    </a:cubicBezTo>
                    <a:cubicBezTo>
                      <a:pt x="557" y="248"/>
                      <a:pt x="557" y="248"/>
                      <a:pt x="557" y="248"/>
                    </a:cubicBezTo>
                    <a:cubicBezTo>
                      <a:pt x="545" y="248"/>
                      <a:pt x="545" y="248"/>
                      <a:pt x="545" y="248"/>
                    </a:cubicBezTo>
                    <a:cubicBezTo>
                      <a:pt x="538" y="256"/>
                      <a:pt x="538" y="256"/>
                      <a:pt x="538" y="256"/>
                    </a:cubicBezTo>
                    <a:cubicBezTo>
                      <a:pt x="517" y="261"/>
                      <a:pt x="517" y="261"/>
                      <a:pt x="517" y="261"/>
                    </a:cubicBezTo>
                    <a:cubicBezTo>
                      <a:pt x="501" y="258"/>
                      <a:pt x="501" y="258"/>
                      <a:pt x="501" y="258"/>
                    </a:cubicBezTo>
                    <a:cubicBezTo>
                      <a:pt x="488" y="258"/>
                      <a:pt x="488" y="258"/>
                      <a:pt x="488" y="258"/>
                    </a:cubicBezTo>
                    <a:cubicBezTo>
                      <a:pt x="483" y="271"/>
                      <a:pt x="483" y="271"/>
                      <a:pt x="483" y="271"/>
                    </a:cubicBezTo>
                    <a:cubicBezTo>
                      <a:pt x="469" y="271"/>
                      <a:pt x="469" y="271"/>
                      <a:pt x="469" y="271"/>
                    </a:cubicBezTo>
                    <a:cubicBezTo>
                      <a:pt x="460" y="262"/>
                      <a:pt x="460" y="262"/>
                      <a:pt x="460" y="262"/>
                    </a:cubicBezTo>
                    <a:cubicBezTo>
                      <a:pt x="452" y="269"/>
                      <a:pt x="452" y="269"/>
                      <a:pt x="452" y="269"/>
                    </a:cubicBezTo>
                    <a:cubicBezTo>
                      <a:pt x="449" y="283"/>
                      <a:pt x="449" y="283"/>
                      <a:pt x="449" y="283"/>
                    </a:cubicBezTo>
                    <a:cubicBezTo>
                      <a:pt x="440" y="292"/>
                      <a:pt x="440" y="292"/>
                      <a:pt x="440" y="292"/>
                    </a:cubicBezTo>
                    <a:cubicBezTo>
                      <a:pt x="423" y="294"/>
                      <a:pt x="423" y="294"/>
                      <a:pt x="423" y="294"/>
                    </a:cubicBezTo>
                    <a:cubicBezTo>
                      <a:pt x="408" y="299"/>
                      <a:pt x="408" y="299"/>
                      <a:pt x="408" y="299"/>
                    </a:cubicBezTo>
                    <a:cubicBezTo>
                      <a:pt x="395" y="301"/>
                      <a:pt x="395" y="301"/>
                      <a:pt x="395" y="301"/>
                    </a:cubicBezTo>
                    <a:cubicBezTo>
                      <a:pt x="387" y="309"/>
                      <a:pt x="387" y="309"/>
                      <a:pt x="387" y="309"/>
                    </a:cubicBezTo>
                    <a:cubicBezTo>
                      <a:pt x="376" y="311"/>
                      <a:pt x="376" y="311"/>
                      <a:pt x="376" y="311"/>
                    </a:cubicBezTo>
                    <a:cubicBezTo>
                      <a:pt x="368" y="319"/>
                      <a:pt x="368" y="319"/>
                      <a:pt x="368" y="319"/>
                    </a:cubicBezTo>
                    <a:cubicBezTo>
                      <a:pt x="368" y="331"/>
                      <a:pt x="368" y="331"/>
                      <a:pt x="368" y="331"/>
                    </a:cubicBezTo>
                    <a:cubicBezTo>
                      <a:pt x="375" y="336"/>
                      <a:pt x="375" y="336"/>
                      <a:pt x="375" y="336"/>
                    </a:cubicBezTo>
                    <a:cubicBezTo>
                      <a:pt x="379" y="340"/>
                      <a:pt x="379" y="340"/>
                      <a:pt x="379" y="340"/>
                    </a:cubicBezTo>
                    <a:cubicBezTo>
                      <a:pt x="379" y="346"/>
                      <a:pt x="379" y="346"/>
                      <a:pt x="379" y="346"/>
                    </a:cubicBezTo>
                    <a:cubicBezTo>
                      <a:pt x="381" y="352"/>
                      <a:pt x="381" y="352"/>
                      <a:pt x="381" y="352"/>
                    </a:cubicBezTo>
                    <a:cubicBezTo>
                      <a:pt x="375" y="359"/>
                      <a:pt x="375" y="359"/>
                      <a:pt x="375" y="359"/>
                    </a:cubicBezTo>
                    <a:cubicBezTo>
                      <a:pt x="367" y="361"/>
                      <a:pt x="367" y="361"/>
                      <a:pt x="367" y="361"/>
                    </a:cubicBezTo>
                    <a:cubicBezTo>
                      <a:pt x="363" y="365"/>
                      <a:pt x="363" y="365"/>
                      <a:pt x="363" y="365"/>
                    </a:cubicBezTo>
                    <a:cubicBezTo>
                      <a:pt x="356" y="371"/>
                      <a:pt x="356" y="371"/>
                      <a:pt x="356" y="371"/>
                    </a:cubicBezTo>
                    <a:cubicBezTo>
                      <a:pt x="349" y="371"/>
                      <a:pt x="349" y="371"/>
                      <a:pt x="349" y="371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3" y="382"/>
                      <a:pt x="343" y="382"/>
                      <a:pt x="343" y="382"/>
                    </a:cubicBezTo>
                    <a:cubicBezTo>
                      <a:pt x="335" y="388"/>
                      <a:pt x="335" y="388"/>
                      <a:pt x="335" y="388"/>
                    </a:cubicBezTo>
                    <a:cubicBezTo>
                      <a:pt x="329" y="385"/>
                      <a:pt x="329" y="385"/>
                      <a:pt x="329" y="385"/>
                    </a:cubicBezTo>
                    <a:cubicBezTo>
                      <a:pt x="321" y="393"/>
                      <a:pt x="321" y="393"/>
                      <a:pt x="321" y="393"/>
                    </a:cubicBezTo>
                    <a:cubicBezTo>
                      <a:pt x="315" y="399"/>
                      <a:pt x="315" y="399"/>
                      <a:pt x="315" y="399"/>
                    </a:cubicBezTo>
                    <a:cubicBezTo>
                      <a:pt x="317" y="410"/>
                      <a:pt x="317" y="410"/>
                      <a:pt x="317" y="410"/>
                    </a:cubicBezTo>
                    <a:cubicBezTo>
                      <a:pt x="315" y="428"/>
                      <a:pt x="315" y="428"/>
                      <a:pt x="315" y="428"/>
                    </a:cubicBezTo>
                    <a:cubicBezTo>
                      <a:pt x="320" y="437"/>
                      <a:pt x="320" y="437"/>
                      <a:pt x="320" y="437"/>
                    </a:cubicBezTo>
                    <a:cubicBezTo>
                      <a:pt x="319" y="458"/>
                      <a:pt x="319" y="458"/>
                      <a:pt x="319" y="458"/>
                    </a:cubicBezTo>
                    <a:cubicBezTo>
                      <a:pt x="308" y="458"/>
                      <a:pt x="308" y="458"/>
                      <a:pt x="308" y="458"/>
                    </a:cubicBezTo>
                    <a:cubicBezTo>
                      <a:pt x="304" y="465"/>
                      <a:pt x="304" y="465"/>
                      <a:pt x="304" y="465"/>
                    </a:cubicBezTo>
                    <a:cubicBezTo>
                      <a:pt x="291" y="473"/>
                      <a:pt x="291" y="473"/>
                      <a:pt x="291" y="473"/>
                    </a:cubicBezTo>
                    <a:cubicBezTo>
                      <a:pt x="279" y="479"/>
                      <a:pt x="279" y="479"/>
                      <a:pt x="279" y="479"/>
                    </a:cubicBezTo>
                    <a:cubicBezTo>
                      <a:pt x="273" y="486"/>
                      <a:pt x="273" y="486"/>
                      <a:pt x="273" y="486"/>
                    </a:cubicBezTo>
                    <a:cubicBezTo>
                      <a:pt x="266" y="486"/>
                      <a:pt x="266" y="486"/>
                      <a:pt x="266" y="486"/>
                    </a:cubicBezTo>
                    <a:cubicBezTo>
                      <a:pt x="257" y="491"/>
                      <a:pt x="257" y="491"/>
                      <a:pt x="257" y="491"/>
                    </a:cubicBezTo>
                    <a:cubicBezTo>
                      <a:pt x="262" y="504"/>
                      <a:pt x="262" y="504"/>
                      <a:pt x="262" y="504"/>
                    </a:cubicBezTo>
                    <a:cubicBezTo>
                      <a:pt x="257" y="509"/>
                      <a:pt x="257" y="509"/>
                      <a:pt x="257" y="509"/>
                    </a:cubicBezTo>
                    <a:cubicBezTo>
                      <a:pt x="244" y="509"/>
                      <a:pt x="244" y="509"/>
                      <a:pt x="244" y="509"/>
                    </a:cubicBezTo>
                    <a:cubicBezTo>
                      <a:pt x="234" y="504"/>
                      <a:pt x="234" y="504"/>
                      <a:pt x="234" y="504"/>
                    </a:cubicBezTo>
                    <a:cubicBezTo>
                      <a:pt x="231" y="496"/>
                      <a:pt x="231" y="496"/>
                      <a:pt x="231" y="496"/>
                    </a:cubicBezTo>
                    <a:cubicBezTo>
                      <a:pt x="222" y="494"/>
                      <a:pt x="222" y="494"/>
                      <a:pt x="222" y="494"/>
                    </a:cubicBezTo>
                    <a:cubicBezTo>
                      <a:pt x="212" y="503"/>
                      <a:pt x="212" y="503"/>
                      <a:pt x="212" y="503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88" y="519"/>
                      <a:pt x="188" y="519"/>
                      <a:pt x="188" y="519"/>
                    </a:cubicBezTo>
                    <a:cubicBezTo>
                      <a:pt x="173" y="534"/>
                      <a:pt x="173" y="534"/>
                      <a:pt x="173" y="534"/>
                    </a:cubicBezTo>
                    <a:cubicBezTo>
                      <a:pt x="156" y="534"/>
                      <a:pt x="156" y="534"/>
                      <a:pt x="156" y="534"/>
                    </a:cubicBezTo>
                    <a:cubicBezTo>
                      <a:pt x="150" y="540"/>
                      <a:pt x="150" y="540"/>
                      <a:pt x="150" y="540"/>
                    </a:cubicBezTo>
                    <a:cubicBezTo>
                      <a:pt x="140" y="540"/>
                      <a:pt x="140" y="540"/>
                      <a:pt x="140" y="540"/>
                    </a:cubicBezTo>
                    <a:cubicBezTo>
                      <a:pt x="136" y="534"/>
                      <a:pt x="136" y="534"/>
                      <a:pt x="136" y="534"/>
                    </a:cubicBezTo>
                    <a:cubicBezTo>
                      <a:pt x="124" y="534"/>
                      <a:pt x="124" y="534"/>
                      <a:pt x="124" y="534"/>
                    </a:cubicBezTo>
                    <a:cubicBezTo>
                      <a:pt x="124" y="525"/>
                      <a:pt x="124" y="525"/>
                      <a:pt x="124" y="525"/>
                    </a:cubicBezTo>
                    <a:cubicBezTo>
                      <a:pt x="119" y="520"/>
                      <a:pt x="119" y="520"/>
                      <a:pt x="119" y="520"/>
                    </a:cubicBezTo>
                    <a:cubicBezTo>
                      <a:pt x="108" y="515"/>
                      <a:pt x="108" y="515"/>
                      <a:pt x="108" y="515"/>
                    </a:cubicBezTo>
                    <a:cubicBezTo>
                      <a:pt x="108" y="501"/>
                      <a:pt x="108" y="501"/>
                      <a:pt x="108" y="501"/>
                    </a:cubicBezTo>
                    <a:cubicBezTo>
                      <a:pt x="99" y="491"/>
                      <a:pt x="99" y="491"/>
                      <a:pt x="99" y="491"/>
                    </a:cubicBezTo>
                    <a:cubicBezTo>
                      <a:pt x="97" y="489"/>
                      <a:pt x="97" y="489"/>
                      <a:pt x="97" y="489"/>
                    </a:cubicBezTo>
                    <a:cubicBezTo>
                      <a:pt x="93" y="474"/>
                      <a:pt x="93" y="474"/>
                      <a:pt x="93" y="474"/>
                    </a:cubicBezTo>
                    <a:cubicBezTo>
                      <a:pt x="83" y="468"/>
                      <a:pt x="83" y="468"/>
                      <a:pt x="83" y="468"/>
                    </a:cubicBezTo>
                    <a:cubicBezTo>
                      <a:pt x="72" y="456"/>
                      <a:pt x="72" y="456"/>
                      <a:pt x="72" y="456"/>
                    </a:cubicBezTo>
                    <a:cubicBezTo>
                      <a:pt x="76" y="442"/>
                      <a:pt x="76" y="442"/>
                      <a:pt x="76" y="442"/>
                    </a:cubicBezTo>
                    <a:cubicBezTo>
                      <a:pt x="72" y="421"/>
                      <a:pt x="72" y="421"/>
                      <a:pt x="72" y="421"/>
                    </a:cubicBezTo>
                    <a:cubicBezTo>
                      <a:pt x="60" y="412"/>
                      <a:pt x="60" y="412"/>
                      <a:pt x="60" y="412"/>
                    </a:cubicBezTo>
                    <a:cubicBezTo>
                      <a:pt x="45" y="400"/>
                      <a:pt x="45" y="400"/>
                      <a:pt x="45" y="400"/>
                    </a:cubicBezTo>
                    <a:cubicBezTo>
                      <a:pt x="40" y="385"/>
                      <a:pt x="40" y="385"/>
                      <a:pt x="40" y="385"/>
                    </a:cubicBezTo>
                    <a:cubicBezTo>
                      <a:pt x="30" y="377"/>
                      <a:pt x="30" y="377"/>
                      <a:pt x="30" y="377"/>
                    </a:cubicBezTo>
                    <a:cubicBezTo>
                      <a:pt x="27" y="368"/>
                      <a:pt x="27" y="368"/>
                      <a:pt x="27" y="368"/>
                    </a:cubicBezTo>
                    <a:cubicBezTo>
                      <a:pt x="36" y="358"/>
                      <a:pt x="36" y="358"/>
                      <a:pt x="36" y="358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35" y="316"/>
                      <a:pt x="35" y="316"/>
                      <a:pt x="35" y="316"/>
                    </a:cubicBezTo>
                    <a:cubicBezTo>
                      <a:pt x="28" y="304"/>
                      <a:pt x="28" y="304"/>
                      <a:pt x="28" y="304"/>
                    </a:cubicBezTo>
                    <a:cubicBezTo>
                      <a:pt x="34" y="299"/>
                      <a:pt x="34" y="299"/>
                      <a:pt x="34" y="299"/>
                    </a:cubicBezTo>
                    <a:cubicBezTo>
                      <a:pt x="38" y="289"/>
                      <a:pt x="38" y="289"/>
                      <a:pt x="38" y="289"/>
                    </a:cubicBezTo>
                    <a:cubicBezTo>
                      <a:pt x="46" y="289"/>
                      <a:pt x="46" y="289"/>
                      <a:pt x="46" y="289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7" y="266"/>
                      <a:pt x="57" y="266"/>
                      <a:pt x="57" y="266"/>
                    </a:cubicBezTo>
                    <a:cubicBezTo>
                      <a:pt x="58" y="255"/>
                      <a:pt x="58" y="255"/>
                      <a:pt x="58" y="255"/>
                    </a:cubicBezTo>
                    <a:cubicBezTo>
                      <a:pt x="53" y="242"/>
                      <a:pt x="53" y="242"/>
                      <a:pt x="53" y="242"/>
                    </a:cubicBezTo>
                    <a:cubicBezTo>
                      <a:pt x="46" y="234"/>
                      <a:pt x="46" y="234"/>
                      <a:pt x="46" y="234"/>
                    </a:cubicBezTo>
                    <a:cubicBezTo>
                      <a:pt x="36" y="233"/>
                      <a:pt x="36" y="233"/>
                      <a:pt x="36" y="233"/>
                    </a:cubicBezTo>
                    <a:cubicBezTo>
                      <a:pt x="28" y="225"/>
                      <a:pt x="28" y="225"/>
                      <a:pt x="28" y="225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3" y="224"/>
                      <a:pt x="13" y="224"/>
                      <a:pt x="13" y="224"/>
                    </a:cubicBezTo>
                    <a:cubicBezTo>
                      <a:pt x="6" y="217"/>
                      <a:pt x="6" y="217"/>
                      <a:pt x="6" y="217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96"/>
                      <a:pt x="6" y="196"/>
                      <a:pt x="6" y="19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28" y="174"/>
                      <a:pt x="28" y="174"/>
                      <a:pt x="28" y="174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41" y="161"/>
                      <a:pt x="41" y="161"/>
                      <a:pt x="41" y="161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52" y="179"/>
                      <a:pt x="52" y="179"/>
                      <a:pt x="52" y="179"/>
                    </a:cubicBezTo>
                    <a:cubicBezTo>
                      <a:pt x="66" y="184"/>
                      <a:pt x="66" y="184"/>
                      <a:pt x="66" y="184"/>
                    </a:cubicBezTo>
                    <a:lnTo>
                      <a:pt x="78" y="1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5C8133CD-005F-42C4-903D-11191E9AE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942" y="7522705"/>
                <a:ext cx="1755775" cy="1692275"/>
              </a:xfrm>
              <a:custGeom>
                <a:avLst/>
                <a:gdLst>
                  <a:gd name="T0" fmla="*/ 797 w 1106"/>
                  <a:gd name="T1" fmla="*/ 906 h 1066"/>
                  <a:gd name="T2" fmla="*/ 792 w 1106"/>
                  <a:gd name="T3" fmla="*/ 951 h 1066"/>
                  <a:gd name="T4" fmla="*/ 834 w 1106"/>
                  <a:gd name="T5" fmla="*/ 1004 h 1066"/>
                  <a:gd name="T6" fmla="*/ 804 w 1106"/>
                  <a:gd name="T7" fmla="*/ 1065 h 1066"/>
                  <a:gd name="T8" fmla="*/ 743 w 1106"/>
                  <a:gd name="T9" fmla="*/ 1050 h 1066"/>
                  <a:gd name="T10" fmla="*/ 689 w 1106"/>
                  <a:gd name="T11" fmla="*/ 982 h 1066"/>
                  <a:gd name="T12" fmla="*/ 610 w 1106"/>
                  <a:gd name="T13" fmla="*/ 947 h 1066"/>
                  <a:gd name="T14" fmla="*/ 523 w 1106"/>
                  <a:gd name="T15" fmla="*/ 925 h 1066"/>
                  <a:gd name="T16" fmla="*/ 494 w 1106"/>
                  <a:gd name="T17" fmla="*/ 902 h 1066"/>
                  <a:gd name="T18" fmla="*/ 436 w 1106"/>
                  <a:gd name="T19" fmla="*/ 809 h 1066"/>
                  <a:gd name="T20" fmla="*/ 379 w 1106"/>
                  <a:gd name="T21" fmla="*/ 765 h 1066"/>
                  <a:gd name="T22" fmla="*/ 295 w 1106"/>
                  <a:gd name="T23" fmla="*/ 751 h 1066"/>
                  <a:gd name="T24" fmla="*/ 218 w 1106"/>
                  <a:gd name="T25" fmla="*/ 775 h 1066"/>
                  <a:gd name="T26" fmla="*/ 166 w 1106"/>
                  <a:gd name="T27" fmla="*/ 768 h 1066"/>
                  <a:gd name="T28" fmla="*/ 132 w 1106"/>
                  <a:gd name="T29" fmla="*/ 708 h 1066"/>
                  <a:gd name="T30" fmla="*/ 89 w 1106"/>
                  <a:gd name="T31" fmla="*/ 660 h 1066"/>
                  <a:gd name="T32" fmla="*/ 61 w 1106"/>
                  <a:gd name="T33" fmla="*/ 589 h 1066"/>
                  <a:gd name="T34" fmla="*/ 0 w 1106"/>
                  <a:gd name="T35" fmla="*/ 545 h 1066"/>
                  <a:gd name="T36" fmla="*/ 25 w 1106"/>
                  <a:gd name="T37" fmla="*/ 495 h 1066"/>
                  <a:gd name="T38" fmla="*/ 92 w 1106"/>
                  <a:gd name="T39" fmla="*/ 454 h 1066"/>
                  <a:gd name="T40" fmla="*/ 106 w 1106"/>
                  <a:gd name="T41" fmla="*/ 348 h 1066"/>
                  <a:gd name="T42" fmla="*/ 145 w 1106"/>
                  <a:gd name="T43" fmla="*/ 327 h 1066"/>
                  <a:gd name="T44" fmla="*/ 179 w 1106"/>
                  <a:gd name="T45" fmla="*/ 282 h 1066"/>
                  <a:gd name="T46" fmla="*/ 202 w 1106"/>
                  <a:gd name="T47" fmla="*/ 225 h 1066"/>
                  <a:gd name="T48" fmla="*/ 285 w 1106"/>
                  <a:gd name="T49" fmla="*/ 179 h 1066"/>
                  <a:gd name="T50" fmla="*/ 356 w 1106"/>
                  <a:gd name="T51" fmla="*/ 163 h 1066"/>
                  <a:gd name="T52" fmla="*/ 445 w 1106"/>
                  <a:gd name="T53" fmla="*/ 164 h 1066"/>
                  <a:gd name="T54" fmla="*/ 517 w 1106"/>
                  <a:gd name="T55" fmla="*/ 158 h 1066"/>
                  <a:gd name="T56" fmla="*/ 581 w 1106"/>
                  <a:gd name="T57" fmla="*/ 97 h 1066"/>
                  <a:gd name="T58" fmla="*/ 590 w 1106"/>
                  <a:gd name="T59" fmla="*/ 35 h 1066"/>
                  <a:gd name="T60" fmla="*/ 679 w 1106"/>
                  <a:gd name="T61" fmla="*/ 23 h 1066"/>
                  <a:gd name="T62" fmla="*/ 674 w 1106"/>
                  <a:gd name="T63" fmla="*/ 84 h 1066"/>
                  <a:gd name="T64" fmla="*/ 653 w 1106"/>
                  <a:gd name="T65" fmla="*/ 139 h 1066"/>
                  <a:gd name="T66" fmla="*/ 670 w 1106"/>
                  <a:gd name="T67" fmla="*/ 176 h 1066"/>
                  <a:gd name="T68" fmla="*/ 737 w 1106"/>
                  <a:gd name="T69" fmla="*/ 157 h 1066"/>
                  <a:gd name="T70" fmla="*/ 789 w 1106"/>
                  <a:gd name="T71" fmla="*/ 166 h 1066"/>
                  <a:gd name="T72" fmla="*/ 823 w 1106"/>
                  <a:gd name="T73" fmla="*/ 131 h 1066"/>
                  <a:gd name="T74" fmla="*/ 863 w 1106"/>
                  <a:gd name="T75" fmla="*/ 134 h 1066"/>
                  <a:gd name="T76" fmla="*/ 919 w 1106"/>
                  <a:gd name="T77" fmla="*/ 177 h 1066"/>
                  <a:gd name="T78" fmla="*/ 978 w 1106"/>
                  <a:gd name="T79" fmla="*/ 176 h 1066"/>
                  <a:gd name="T80" fmla="*/ 1048 w 1106"/>
                  <a:gd name="T81" fmla="*/ 187 h 1066"/>
                  <a:gd name="T82" fmla="*/ 1087 w 1106"/>
                  <a:gd name="T83" fmla="*/ 247 h 1066"/>
                  <a:gd name="T84" fmla="*/ 1012 w 1106"/>
                  <a:gd name="T85" fmla="*/ 327 h 1066"/>
                  <a:gd name="T86" fmla="*/ 991 w 1106"/>
                  <a:gd name="T87" fmla="*/ 416 h 1066"/>
                  <a:gd name="T88" fmla="*/ 962 w 1106"/>
                  <a:gd name="T89" fmla="*/ 452 h 1066"/>
                  <a:gd name="T90" fmla="*/ 935 w 1106"/>
                  <a:gd name="T91" fmla="*/ 499 h 1066"/>
                  <a:gd name="T92" fmla="*/ 879 w 1106"/>
                  <a:gd name="T93" fmla="*/ 525 h 1066"/>
                  <a:gd name="T94" fmla="*/ 840 w 1106"/>
                  <a:gd name="T95" fmla="*/ 556 h 1066"/>
                  <a:gd name="T96" fmla="*/ 888 w 1106"/>
                  <a:gd name="T97" fmla="*/ 621 h 1066"/>
                  <a:gd name="T98" fmla="*/ 888 w 1106"/>
                  <a:gd name="T99" fmla="*/ 672 h 1066"/>
                  <a:gd name="T100" fmla="*/ 823 w 1106"/>
                  <a:gd name="T101" fmla="*/ 659 h 1066"/>
                  <a:gd name="T102" fmla="*/ 785 w 1106"/>
                  <a:gd name="T103" fmla="*/ 691 h 1066"/>
                  <a:gd name="T104" fmla="*/ 858 w 1106"/>
                  <a:gd name="T105" fmla="*/ 739 h 1066"/>
                  <a:gd name="T106" fmla="*/ 830 w 1106"/>
                  <a:gd name="T107" fmla="*/ 771 h 1066"/>
                  <a:gd name="T108" fmla="*/ 782 w 1106"/>
                  <a:gd name="T109" fmla="*/ 832 h 1066"/>
                  <a:gd name="T110" fmla="*/ 741 w 1106"/>
                  <a:gd name="T111" fmla="*/ 89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06" h="1066">
                    <a:moveTo>
                      <a:pt x="735" y="903"/>
                    </a:moveTo>
                    <a:lnTo>
                      <a:pt x="751" y="903"/>
                    </a:lnTo>
                    <a:lnTo>
                      <a:pt x="769" y="903"/>
                    </a:lnTo>
                    <a:lnTo>
                      <a:pt x="781" y="899"/>
                    </a:lnTo>
                    <a:lnTo>
                      <a:pt x="797" y="906"/>
                    </a:lnTo>
                    <a:lnTo>
                      <a:pt x="807" y="906"/>
                    </a:lnTo>
                    <a:lnTo>
                      <a:pt x="812" y="918"/>
                    </a:lnTo>
                    <a:lnTo>
                      <a:pt x="808" y="931"/>
                    </a:lnTo>
                    <a:lnTo>
                      <a:pt x="791" y="940"/>
                    </a:lnTo>
                    <a:lnTo>
                      <a:pt x="792" y="951"/>
                    </a:lnTo>
                    <a:lnTo>
                      <a:pt x="802" y="951"/>
                    </a:lnTo>
                    <a:lnTo>
                      <a:pt x="805" y="967"/>
                    </a:lnTo>
                    <a:lnTo>
                      <a:pt x="811" y="982"/>
                    </a:lnTo>
                    <a:lnTo>
                      <a:pt x="824" y="995"/>
                    </a:lnTo>
                    <a:lnTo>
                      <a:pt x="834" y="1004"/>
                    </a:lnTo>
                    <a:lnTo>
                      <a:pt x="837" y="1021"/>
                    </a:lnTo>
                    <a:lnTo>
                      <a:pt x="852" y="1034"/>
                    </a:lnTo>
                    <a:lnTo>
                      <a:pt x="837" y="1053"/>
                    </a:lnTo>
                    <a:lnTo>
                      <a:pt x="826" y="1065"/>
                    </a:lnTo>
                    <a:lnTo>
                      <a:pt x="804" y="1065"/>
                    </a:lnTo>
                    <a:lnTo>
                      <a:pt x="782" y="1066"/>
                    </a:lnTo>
                    <a:lnTo>
                      <a:pt x="770" y="1056"/>
                    </a:lnTo>
                    <a:lnTo>
                      <a:pt x="763" y="1040"/>
                    </a:lnTo>
                    <a:lnTo>
                      <a:pt x="753" y="1040"/>
                    </a:lnTo>
                    <a:lnTo>
                      <a:pt x="743" y="1050"/>
                    </a:lnTo>
                    <a:lnTo>
                      <a:pt x="725" y="1050"/>
                    </a:lnTo>
                    <a:lnTo>
                      <a:pt x="706" y="1031"/>
                    </a:lnTo>
                    <a:lnTo>
                      <a:pt x="703" y="1020"/>
                    </a:lnTo>
                    <a:lnTo>
                      <a:pt x="689" y="1007"/>
                    </a:lnTo>
                    <a:lnTo>
                      <a:pt x="689" y="982"/>
                    </a:lnTo>
                    <a:lnTo>
                      <a:pt x="677" y="969"/>
                    </a:lnTo>
                    <a:lnTo>
                      <a:pt x="654" y="969"/>
                    </a:lnTo>
                    <a:lnTo>
                      <a:pt x="637" y="976"/>
                    </a:lnTo>
                    <a:lnTo>
                      <a:pt x="629" y="962"/>
                    </a:lnTo>
                    <a:lnTo>
                      <a:pt x="610" y="947"/>
                    </a:lnTo>
                    <a:lnTo>
                      <a:pt x="594" y="938"/>
                    </a:lnTo>
                    <a:lnTo>
                      <a:pt x="573" y="948"/>
                    </a:lnTo>
                    <a:lnTo>
                      <a:pt x="552" y="951"/>
                    </a:lnTo>
                    <a:lnTo>
                      <a:pt x="535" y="947"/>
                    </a:lnTo>
                    <a:lnTo>
                      <a:pt x="523" y="925"/>
                    </a:lnTo>
                    <a:lnTo>
                      <a:pt x="507" y="911"/>
                    </a:lnTo>
                    <a:lnTo>
                      <a:pt x="496" y="930"/>
                    </a:lnTo>
                    <a:lnTo>
                      <a:pt x="483" y="930"/>
                    </a:lnTo>
                    <a:lnTo>
                      <a:pt x="483" y="914"/>
                    </a:lnTo>
                    <a:lnTo>
                      <a:pt x="494" y="902"/>
                    </a:lnTo>
                    <a:lnTo>
                      <a:pt x="487" y="886"/>
                    </a:lnTo>
                    <a:lnTo>
                      <a:pt x="477" y="861"/>
                    </a:lnTo>
                    <a:lnTo>
                      <a:pt x="474" y="835"/>
                    </a:lnTo>
                    <a:lnTo>
                      <a:pt x="459" y="818"/>
                    </a:lnTo>
                    <a:lnTo>
                      <a:pt x="436" y="809"/>
                    </a:lnTo>
                    <a:lnTo>
                      <a:pt x="429" y="791"/>
                    </a:lnTo>
                    <a:lnTo>
                      <a:pt x="416" y="780"/>
                    </a:lnTo>
                    <a:lnTo>
                      <a:pt x="392" y="783"/>
                    </a:lnTo>
                    <a:lnTo>
                      <a:pt x="379" y="783"/>
                    </a:lnTo>
                    <a:lnTo>
                      <a:pt x="379" y="765"/>
                    </a:lnTo>
                    <a:lnTo>
                      <a:pt x="372" y="745"/>
                    </a:lnTo>
                    <a:lnTo>
                      <a:pt x="349" y="740"/>
                    </a:lnTo>
                    <a:lnTo>
                      <a:pt x="337" y="754"/>
                    </a:lnTo>
                    <a:lnTo>
                      <a:pt x="314" y="761"/>
                    </a:lnTo>
                    <a:lnTo>
                      <a:pt x="295" y="751"/>
                    </a:lnTo>
                    <a:lnTo>
                      <a:pt x="275" y="751"/>
                    </a:lnTo>
                    <a:lnTo>
                      <a:pt x="265" y="765"/>
                    </a:lnTo>
                    <a:lnTo>
                      <a:pt x="244" y="765"/>
                    </a:lnTo>
                    <a:lnTo>
                      <a:pt x="222" y="765"/>
                    </a:lnTo>
                    <a:lnTo>
                      <a:pt x="218" y="775"/>
                    </a:lnTo>
                    <a:lnTo>
                      <a:pt x="205" y="788"/>
                    </a:lnTo>
                    <a:lnTo>
                      <a:pt x="203" y="806"/>
                    </a:lnTo>
                    <a:lnTo>
                      <a:pt x="179" y="802"/>
                    </a:lnTo>
                    <a:lnTo>
                      <a:pt x="166" y="788"/>
                    </a:lnTo>
                    <a:lnTo>
                      <a:pt x="166" y="768"/>
                    </a:lnTo>
                    <a:lnTo>
                      <a:pt x="171" y="749"/>
                    </a:lnTo>
                    <a:lnTo>
                      <a:pt x="161" y="739"/>
                    </a:lnTo>
                    <a:lnTo>
                      <a:pt x="145" y="739"/>
                    </a:lnTo>
                    <a:lnTo>
                      <a:pt x="144" y="720"/>
                    </a:lnTo>
                    <a:lnTo>
                      <a:pt x="132" y="708"/>
                    </a:lnTo>
                    <a:lnTo>
                      <a:pt x="129" y="694"/>
                    </a:lnTo>
                    <a:lnTo>
                      <a:pt x="116" y="694"/>
                    </a:lnTo>
                    <a:lnTo>
                      <a:pt x="106" y="685"/>
                    </a:lnTo>
                    <a:lnTo>
                      <a:pt x="103" y="665"/>
                    </a:lnTo>
                    <a:lnTo>
                      <a:pt x="89" y="660"/>
                    </a:lnTo>
                    <a:lnTo>
                      <a:pt x="81" y="666"/>
                    </a:lnTo>
                    <a:lnTo>
                      <a:pt x="68" y="655"/>
                    </a:lnTo>
                    <a:lnTo>
                      <a:pt x="86" y="637"/>
                    </a:lnTo>
                    <a:lnTo>
                      <a:pt x="84" y="611"/>
                    </a:lnTo>
                    <a:lnTo>
                      <a:pt x="61" y="589"/>
                    </a:lnTo>
                    <a:lnTo>
                      <a:pt x="41" y="589"/>
                    </a:lnTo>
                    <a:lnTo>
                      <a:pt x="41" y="577"/>
                    </a:lnTo>
                    <a:lnTo>
                      <a:pt x="29" y="570"/>
                    </a:lnTo>
                    <a:lnTo>
                      <a:pt x="7" y="569"/>
                    </a:lnTo>
                    <a:lnTo>
                      <a:pt x="0" y="545"/>
                    </a:lnTo>
                    <a:lnTo>
                      <a:pt x="1" y="528"/>
                    </a:lnTo>
                    <a:lnTo>
                      <a:pt x="9" y="521"/>
                    </a:lnTo>
                    <a:lnTo>
                      <a:pt x="1" y="502"/>
                    </a:lnTo>
                    <a:lnTo>
                      <a:pt x="15" y="495"/>
                    </a:lnTo>
                    <a:lnTo>
                      <a:pt x="25" y="495"/>
                    </a:lnTo>
                    <a:lnTo>
                      <a:pt x="33" y="484"/>
                    </a:lnTo>
                    <a:lnTo>
                      <a:pt x="51" y="476"/>
                    </a:lnTo>
                    <a:lnTo>
                      <a:pt x="70" y="464"/>
                    </a:lnTo>
                    <a:lnTo>
                      <a:pt x="76" y="454"/>
                    </a:lnTo>
                    <a:lnTo>
                      <a:pt x="92" y="454"/>
                    </a:lnTo>
                    <a:lnTo>
                      <a:pt x="93" y="423"/>
                    </a:lnTo>
                    <a:lnTo>
                      <a:pt x="86" y="410"/>
                    </a:lnTo>
                    <a:lnTo>
                      <a:pt x="89" y="384"/>
                    </a:lnTo>
                    <a:lnTo>
                      <a:pt x="86" y="368"/>
                    </a:lnTo>
                    <a:lnTo>
                      <a:pt x="106" y="348"/>
                    </a:lnTo>
                    <a:lnTo>
                      <a:pt x="115" y="352"/>
                    </a:lnTo>
                    <a:lnTo>
                      <a:pt x="126" y="343"/>
                    </a:lnTo>
                    <a:lnTo>
                      <a:pt x="135" y="334"/>
                    </a:lnTo>
                    <a:lnTo>
                      <a:pt x="135" y="327"/>
                    </a:lnTo>
                    <a:lnTo>
                      <a:pt x="145" y="327"/>
                    </a:lnTo>
                    <a:lnTo>
                      <a:pt x="161" y="313"/>
                    </a:lnTo>
                    <a:lnTo>
                      <a:pt x="173" y="310"/>
                    </a:lnTo>
                    <a:lnTo>
                      <a:pt x="182" y="300"/>
                    </a:lnTo>
                    <a:lnTo>
                      <a:pt x="179" y="291"/>
                    </a:lnTo>
                    <a:lnTo>
                      <a:pt x="179" y="282"/>
                    </a:lnTo>
                    <a:lnTo>
                      <a:pt x="163" y="269"/>
                    </a:lnTo>
                    <a:lnTo>
                      <a:pt x="163" y="252"/>
                    </a:lnTo>
                    <a:lnTo>
                      <a:pt x="174" y="240"/>
                    </a:lnTo>
                    <a:lnTo>
                      <a:pt x="190" y="237"/>
                    </a:lnTo>
                    <a:lnTo>
                      <a:pt x="202" y="225"/>
                    </a:lnTo>
                    <a:lnTo>
                      <a:pt x="221" y="222"/>
                    </a:lnTo>
                    <a:lnTo>
                      <a:pt x="243" y="215"/>
                    </a:lnTo>
                    <a:lnTo>
                      <a:pt x="267" y="212"/>
                    </a:lnTo>
                    <a:lnTo>
                      <a:pt x="281" y="199"/>
                    </a:lnTo>
                    <a:lnTo>
                      <a:pt x="285" y="179"/>
                    </a:lnTo>
                    <a:lnTo>
                      <a:pt x="296" y="169"/>
                    </a:lnTo>
                    <a:lnTo>
                      <a:pt x="310" y="182"/>
                    </a:lnTo>
                    <a:lnTo>
                      <a:pt x="330" y="182"/>
                    </a:lnTo>
                    <a:lnTo>
                      <a:pt x="337" y="163"/>
                    </a:lnTo>
                    <a:lnTo>
                      <a:pt x="356" y="163"/>
                    </a:lnTo>
                    <a:lnTo>
                      <a:pt x="379" y="167"/>
                    </a:lnTo>
                    <a:lnTo>
                      <a:pt x="410" y="160"/>
                    </a:lnTo>
                    <a:lnTo>
                      <a:pt x="420" y="148"/>
                    </a:lnTo>
                    <a:lnTo>
                      <a:pt x="437" y="148"/>
                    </a:lnTo>
                    <a:lnTo>
                      <a:pt x="445" y="164"/>
                    </a:lnTo>
                    <a:lnTo>
                      <a:pt x="455" y="176"/>
                    </a:lnTo>
                    <a:lnTo>
                      <a:pt x="472" y="176"/>
                    </a:lnTo>
                    <a:lnTo>
                      <a:pt x="480" y="182"/>
                    </a:lnTo>
                    <a:lnTo>
                      <a:pt x="494" y="167"/>
                    </a:lnTo>
                    <a:lnTo>
                      <a:pt x="517" y="158"/>
                    </a:lnTo>
                    <a:lnTo>
                      <a:pt x="528" y="169"/>
                    </a:lnTo>
                    <a:lnTo>
                      <a:pt x="539" y="157"/>
                    </a:lnTo>
                    <a:lnTo>
                      <a:pt x="567" y="157"/>
                    </a:lnTo>
                    <a:lnTo>
                      <a:pt x="570" y="110"/>
                    </a:lnTo>
                    <a:lnTo>
                      <a:pt x="581" y="97"/>
                    </a:lnTo>
                    <a:lnTo>
                      <a:pt x="587" y="90"/>
                    </a:lnTo>
                    <a:lnTo>
                      <a:pt x="587" y="73"/>
                    </a:lnTo>
                    <a:lnTo>
                      <a:pt x="602" y="67"/>
                    </a:lnTo>
                    <a:lnTo>
                      <a:pt x="580" y="43"/>
                    </a:lnTo>
                    <a:lnTo>
                      <a:pt x="590" y="35"/>
                    </a:lnTo>
                    <a:lnTo>
                      <a:pt x="609" y="43"/>
                    </a:lnTo>
                    <a:lnTo>
                      <a:pt x="644" y="9"/>
                    </a:lnTo>
                    <a:lnTo>
                      <a:pt x="654" y="0"/>
                    </a:lnTo>
                    <a:lnTo>
                      <a:pt x="661" y="1"/>
                    </a:lnTo>
                    <a:lnTo>
                      <a:pt x="679" y="23"/>
                    </a:lnTo>
                    <a:lnTo>
                      <a:pt x="676" y="35"/>
                    </a:lnTo>
                    <a:lnTo>
                      <a:pt x="685" y="39"/>
                    </a:lnTo>
                    <a:lnTo>
                      <a:pt x="686" y="54"/>
                    </a:lnTo>
                    <a:lnTo>
                      <a:pt x="674" y="65"/>
                    </a:lnTo>
                    <a:lnTo>
                      <a:pt x="674" y="84"/>
                    </a:lnTo>
                    <a:lnTo>
                      <a:pt x="656" y="89"/>
                    </a:lnTo>
                    <a:lnTo>
                      <a:pt x="656" y="102"/>
                    </a:lnTo>
                    <a:lnTo>
                      <a:pt x="642" y="115"/>
                    </a:lnTo>
                    <a:lnTo>
                      <a:pt x="642" y="129"/>
                    </a:lnTo>
                    <a:lnTo>
                      <a:pt x="653" y="139"/>
                    </a:lnTo>
                    <a:lnTo>
                      <a:pt x="653" y="154"/>
                    </a:lnTo>
                    <a:lnTo>
                      <a:pt x="657" y="169"/>
                    </a:lnTo>
                    <a:lnTo>
                      <a:pt x="651" y="183"/>
                    </a:lnTo>
                    <a:lnTo>
                      <a:pt x="658" y="189"/>
                    </a:lnTo>
                    <a:lnTo>
                      <a:pt x="670" y="176"/>
                    </a:lnTo>
                    <a:lnTo>
                      <a:pt x="676" y="157"/>
                    </a:lnTo>
                    <a:lnTo>
                      <a:pt x="693" y="153"/>
                    </a:lnTo>
                    <a:lnTo>
                      <a:pt x="711" y="160"/>
                    </a:lnTo>
                    <a:lnTo>
                      <a:pt x="722" y="171"/>
                    </a:lnTo>
                    <a:lnTo>
                      <a:pt x="737" y="157"/>
                    </a:lnTo>
                    <a:lnTo>
                      <a:pt x="746" y="166"/>
                    </a:lnTo>
                    <a:lnTo>
                      <a:pt x="750" y="176"/>
                    </a:lnTo>
                    <a:lnTo>
                      <a:pt x="765" y="174"/>
                    </a:lnTo>
                    <a:lnTo>
                      <a:pt x="773" y="166"/>
                    </a:lnTo>
                    <a:lnTo>
                      <a:pt x="789" y="166"/>
                    </a:lnTo>
                    <a:lnTo>
                      <a:pt x="804" y="160"/>
                    </a:lnTo>
                    <a:lnTo>
                      <a:pt x="804" y="148"/>
                    </a:lnTo>
                    <a:lnTo>
                      <a:pt x="794" y="138"/>
                    </a:lnTo>
                    <a:lnTo>
                      <a:pt x="804" y="121"/>
                    </a:lnTo>
                    <a:lnTo>
                      <a:pt x="823" y="131"/>
                    </a:lnTo>
                    <a:lnTo>
                      <a:pt x="830" y="123"/>
                    </a:lnTo>
                    <a:lnTo>
                      <a:pt x="837" y="131"/>
                    </a:lnTo>
                    <a:lnTo>
                      <a:pt x="846" y="122"/>
                    </a:lnTo>
                    <a:lnTo>
                      <a:pt x="859" y="126"/>
                    </a:lnTo>
                    <a:lnTo>
                      <a:pt x="863" y="134"/>
                    </a:lnTo>
                    <a:lnTo>
                      <a:pt x="862" y="147"/>
                    </a:lnTo>
                    <a:lnTo>
                      <a:pt x="872" y="158"/>
                    </a:lnTo>
                    <a:lnTo>
                      <a:pt x="884" y="154"/>
                    </a:lnTo>
                    <a:lnTo>
                      <a:pt x="906" y="164"/>
                    </a:lnTo>
                    <a:lnTo>
                      <a:pt x="919" y="177"/>
                    </a:lnTo>
                    <a:lnTo>
                      <a:pt x="935" y="170"/>
                    </a:lnTo>
                    <a:lnTo>
                      <a:pt x="952" y="176"/>
                    </a:lnTo>
                    <a:lnTo>
                      <a:pt x="961" y="166"/>
                    </a:lnTo>
                    <a:lnTo>
                      <a:pt x="971" y="170"/>
                    </a:lnTo>
                    <a:lnTo>
                      <a:pt x="978" y="176"/>
                    </a:lnTo>
                    <a:lnTo>
                      <a:pt x="988" y="173"/>
                    </a:lnTo>
                    <a:lnTo>
                      <a:pt x="994" y="161"/>
                    </a:lnTo>
                    <a:lnTo>
                      <a:pt x="1004" y="161"/>
                    </a:lnTo>
                    <a:lnTo>
                      <a:pt x="1026" y="176"/>
                    </a:lnTo>
                    <a:lnTo>
                      <a:pt x="1048" y="187"/>
                    </a:lnTo>
                    <a:lnTo>
                      <a:pt x="1073" y="198"/>
                    </a:lnTo>
                    <a:lnTo>
                      <a:pt x="1106" y="202"/>
                    </a:lnTo>
                    <a:lnTo>
                      <a:pt x="1106" y="218"/>
                    </a:lnTo>
                    <a:lnTo>
                      <a:pt x="1087" y="228"/>
                    </a:lnTo>
                    <a:lnTo>
                      <a:pt x="1087" y="247"/>
                    </a:lnTo>
                    <a:lnTo>
                      <a:pt x="1076" y="275"/>
                    </a:lnTo>
                    <a:lnTo>
                      <a:pt x="1057" y="292"/>
                    </a:lnTo>
                    <a:lnTo>
                      <a:pt x="1042" y="314"/>
                    </a:lnTo>
                    <a:lnTo>
                      <a:pt x="1029" y="327"/>
                    </a:lnTo>
                    <a:lnTo>
                      <a:pt x="1012" y="327"/>
                    </a:lnTo>
                    <a:lnTo>
                      <a:pt x="996" y="340"/>
                    </a:lnTo>
                    <a:lnTo>
                      <a:pt x="996" y="365"/>
                    </a:lnTo>
                    <a:lnTo>
                      <a:pt x="1009" y="385"/>
                    </a:lnTo>
                    <a:lnTo>
                      <a:pt x="1001" y="407"/>
                    </a:lnTo>
                    <a:lnTo>
                      <a:pt x="991" y="416"/>
                    </a:lnTo>
                    <a:lnTo>
                      <a:pt x="991" y="423"/>
                    </a:lnTo>
                    <a:lnTo>
                      <a:pt x="1003" y="435"/>
                    </a:lnTo>
                    <a:lnTo>
                      <a:pt x="990" y="446"/>
                    </a:lnTo>
                    <a:lnTo>
                      <a:pt x="978" y="457"/>
                    </a:lnTo>
                    <a:lnTo>
                      <a:pt x="962" y="452"/>
                    </a:lnTo>
                    <a:lnTo>
                      <a:pt x="945" y="464"/>
                    </a:lnTo>
                    <a:lnTo>
                      <a:pt x="945" y="474"/>
                    </a:lnTo>
                    <a:lnTo>
                      <a:pt x="952" y="481"/>
                    </a:lnTo>
                    <a:lnTo>
                      <a:pt x="942" y="492"/>
                    </a:lnTo>
                    <a:lnTo>
                      <a:pt x="935" y="499"/>
                    </a:lnTo>
                    <a:lnTo>
                      <a:pt x="923" y="481"/>
                    </a:lnTo>
                    <a:lnTo>
                      <a:pt x="910" y="481"/>
                    </a:lnTo>
                    <a:lnTo>
                      <a:pt x="900" y="499"/>
                    </a:lnTo>
                    <a:lnTo>
                      <a:pt x="895" y="516"/>
                    </a:lnTo>
                    <a:lnTo>
                      <a:pt x="879" y="525"/>
                    </a:lnTo>
                    <a:lnTo>
                      <a:pt x="860" y="525"/>
                    </a:lnTo>
                    <a:lnTo>
                      <a:pt x="855" y="519"/>
                    </a:lnTo>
                    <a:lnTo>
                      <a:pt x="849" y="532"/>
                    </a:lnTo>
                    <a:lnTo>
                      <a:pt x="849" y="548"/>
                    </a:lnTo>
                    <a:lnTo>
                      <a:pt x="840" y="556"/>
                    </a:lnTo>
                    <a:lnTo>
                      <a:pt x="828" y="570"/>
                    </a:lnTo>
                    <a:lnTo>
                      <a:pt x="840" y="588"/>
                    </a:lnTo>
                    <a:lnTo>
                      <a:pt x="863" y="604"/>
                    </a:lnTo>
                    <a:lnTo>
                      <a:pt x="876" y="604"/>
                    </a:lnTo>
                    <a:lnTo>
                      <a:pt x="888" y="621"/>
                    </a:lnTo>
                    <a:lnTo>
                      <a:pt x="901" y="608"/>
                    </a:lnTo>
                    <a:lnTo>
                      <a:pt x="904" y="624"/>
                    </a:lnTo>
                    <a:lnTo>
                      <a:pt x="900" y="639"/>
                    </a:lnTo>
                    <a:lnTo>
                      <a:pt x="888" y="660"/>
                    </a:lnTo>
                    <a:lnTo>
                      <a:pt x="888" y="672"/>
                    </a:lnTo>
                    <a:lnTo>
                      <a:pt x="866" y="678"/>
                    </a:lnTo>
                    <a:lnTo>
                      <a:pt x="853" y="691"/>
                    </a:lnTo>
                    <a:lnTo>
                      <a:pt x="833" y="684"/>
                    </a:lnTo>
                    <a:lnTo>
                      <a:pt x="833" y="671"/>
                    </a:lnTo>
                    <a:lnTo>
                      <a:pt x="823" y="659"/>
                    </a:lnTo>
                    <a:lnTo>
                      <a:pt x="807" y="652"/>
                    </a:lnTo>
                    <a:lnTo>
                      <a:pt x="792" y="647"/>
                    </a:lnTo>
                    <a:lnTo>
                      <a:pt x="770" y="663"/>
                    </a:lnTo>
                    <a:lnTo>
                      <a:pt x="775" y="682"/>
                    </a:lnTo>
                    <a:lnTo>
                      <a:pt x="785" y="691"/>
                    </a:lnTo>
                    <a:lnTo>
                      <a:pt x="788" y="717"/>
                    </a:lnTo>
                    <a:lnTo>
                      <a:pt x="799" y="736"/>
                    </a:lnTo>
                    <a:lnTo>
                      <a:pt x="824" y="739"/>
                    </a:lnTo>
                    <a:lnTo>
                      <a:pt x="834" y="732"/>
                    </a:lnTo>
                    <a:lnTo>
                      <a:pt x="858" y="739"/>
                    </a:lnTo>
                    <a:lnTo>
                      <a:pt x="865" y="761"/>
                    </a:lnTo>
                    <a:lnTo>
                      <a:pt x="865" y="780"/>
                    </a:lnTo>
                    <a:lnTo>
                      <a:pt x="853" y="780"/>
                    </a:lnTo>
                    <a:lnTo>
                      <a:pt x="846" y="770"/>
                    </a:lnTo>
                    <a:lnTo>
                      <a:pt x="830" y="771"/>
                    </a:lnTo>
                    <a:lnTo>
                      <a:pt x="830" y="778"/>
                    </a:lnTo>
                    <a:lnTo>
                      <a:pt x="815" y="784"/>
                    </a:lnTo>
                    <a:lnTo>
                      <a:pt x="795" y="803"/>
                    </a:lnTo>
                    <a:lnTo>
                      <a:pt x="795" y="815"/>
                    </a:lnTo>
                    <a:lnTo>
                      <a:pt x="782" y="832"/>
                    </a:lnTo>
                    <a:lnTo>
                      <a:pt x="782" y="848"/>
                    </a:lnTo>
                    <a:lnTo>
                      <a:pt x="772" y="848"/>
                    </a:lnTo>
                    <a:lnTo>
                      <a:pt x="759" y="873"/>
                    </a:lnTo>
                    <a:lnTo>
                      <a:pt x="756" y="887"/>
                    </a:lnTo>
                    <a:lnTo>
                      <a:pt x="741" y="893"/>
                    </a:lnTo>
                    <a:lnTo>
                      <a:pt x="735" y="90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9554D7A8-4B11-41CB-9788-E84794A701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2751" y="6532105"/>
                <a:ext cx="2247900" cy="2525713"/>
              </a:xfrm>
              <a:custGeom>
                <a:avLst/>
                <a:gdLst>
                  <a:gd name="T0" fmla="*/ 280 w 974"/>
                  <a:gd name="T1" fmla="*/ 1012 h 1094"/>
                  <a:gd name="T2" fmla="*/ 396 w 974"/>
                  <a:gd name="T3" fmla="*/ 1011 h 1094"/>
                  <a:gd name="T4" fmla="*/ 454 w 974"/>
                  <a:gd name="T5" fmla="*/ 999 h 1094"/>
                  <a:gd name="T6" fmla="*/ 504 w 974"/>
                  <a:gd name="T7" fmla="*/ 949 h 1094"/>
                  <a:gd name="T8" fmla="*/ 481 w 974"/>
                  <a:gd name="T9" fmla="*/ 890 h 1094"/>
                  <a:gd name="T10" fmla="*/ 519 w 974"/>
                  <a:gd name="T11" fmla="*/ 882 h 1094"/>
                  <a:gd name="T12" fmla="*/ 602 w 974"/>
                  <a:gd name="T13" fmla="*/ 897 h 1094"/>
                  <a:gd name="T14" fmla="*/ 692 w 974"/>
                  <a:gd name="T15" fmla="*/ 806 h 1094"/>
                  <a:gd name="T16" fmla="*/ 812 w 974"/>
                  <a:gd name="T17" fmla="*/ 780 h 1094"/>
                  <a:gd name="T18" fmla="*/ 952 w 974"/>
                  <a:gd name="T19" fmla="*/ 766 h 1094"/>
                  <a:gd name="T20" fmla="*/ 959 w 974"/>
                  <a:gd name="T21" fmla="*/ 664 h 1094"/>
                  <a:gd name="T22" fmla="*/ 969 w 974"/>
                  <a:gd name="T23" fmla="*/ 559 h 1094"/>
                  <a:gd name="T24" fmla="*/ 927 w 974"/>
                  <a:gd name="T25" fmla="*/ 499 h 1094"/>
                  <a:gd name="T26" fmla="*/ 916 w 974"/>
                  <a:gd name="T27" fmla="*/ 435 h 1094"/>
                  <a:gd name="T28" fmla="*/ 902 w 974"/>
                  <a:gd name="T29" fmla="*/ 373 h 1094"/>
                  <a:gd name="T30" fmla="*/ 913 w 974"/>
                  <a:gd name="T31" fmla="*/ 300 h 1094"/>
                  <a:gd name="T32" fmla="*/ 864 w 974"/>
                  <a:gd name="T33" fmla="*/ 281 h 1094"/>
                  <a:gd name="T34" fmla="*/ 888 w 974"/>
                  <a:gd name="T35" fmla="*/ 220 h 1094"/>
                  <a:gd name="T36" fmla="*/ 873 w 974"/>
                  <a:gd name="T37" fmla="*/ 150 h 1094"/>
                  <a:gd name="T38" fmla="*/ 862 w 974"/>
                  <a:gd name="T39" fmla="*/ 107 h 1094"/>
                  <a:gd name="T40" fmla="*/ 826 w 974"/>
                  <a:gd name="T41" fmla="*/ 113 h 1094"/>
                  <a:gd name="T42" fmla="*/ 851 w 974"/>
                  <a:gd name="T43" fmla="*/ 184 h 1094"/>
                  <a:gd name="T44" fmla="*/ 809 w 974"/>
                  <a:gd name="T45" fmla="*/ 111 h 1094"/>
                  <a:gd name="T46" fmla="*/ 791 w 974"/>
                  <a:gd name="T47" fmla="*/ 109 h 1094"/>
                  <a:gd name="T48" fmla="*/ 753 w 974"/>
                  <a:gd name="T49" fmla="*/ 200 h 1094"/>
                  <a:gd name="T50" fmla="*/ 761 w 974"/>
                  <a:gd name="T51" fmla="*/ 277 h 1094"/>
                  <a:gd name="T52" fmla="*/ 814 w 974"/>
                  <a:gd name="T53" fmla="*/ 334 h 1094"/>
                  <a:gd name="T54" fmla="*/ 806 w 974"/>
                  <a:gd name="T55" fmla="*/ 382 h 1094"/>
                  <a:gd name="T56" fmla="*/ 769 w 974"/>
                  <a:gd name="T57" fmla="*/ 294 h 1094"/>
                  <a:gd name="T58" fmla="*/ 719 w 974"/>
                  <a:gd name="T59" fmla="*/ 373 h 1094"/>
                  <a:gd name="T60" fmla="*/ 661 w 974"/>
                  <a:gd name="T61" fmla="*/ 428 h 1094"/>
                  <a:gd name="T62" fmla="*/ 606 w 974"/>
                  <a:gd name="T63" fmla="*/ 379 h 1094"/>
                  <a:gd name="T64" fmla="*/ 702 w 974"/>
                  <a:gd name="T65" fmla="*/ 348 h 1094"/>
                  <a:gd name="T66" fmla="*/ 722 w 974"/>
                  <a:gd name="T67" fmla="*/ 205 h 1094"/>
                  <a:gd name="T68" fmla="*/ 765 w 974"/>
                  <a:gd name="T69" fmla="*/ 67 h 1094"/>
                  <a:gd name="T70" fmla="*/ 687 w 974"/>
                  <a:gd name="T71" fmla="*/ 64 h 1094"/>
                  <a:gd name="T72" fmla="*/ 631 w 974"/>
                  <a:gd name="T73" fmla="*/ 137 h 1094"/>
                  <a:gd name="T74" fmla="*/ 621 w 974"/>
                  <a:gd name="T75" fmla="*/ 217 h 1094"/>
                  <a:gd name="T76" fmla="*/ 599 w 974"/>
                  <a:gd name="T77" fmla="*/ 265 h 1094"/>
                  <a:gd name="T78" fmla="*/ 548 w 974"/>
                  <a:gd name="T79" fmla="*/ 236 h 1094"/>
                  <a:gd name="T80" fmla="*/ 549 w 974"/>
                  <a:gd name="T81" fmla="*/ 289 h 1094"/>
                  <a:gd name="T82" fmla="*/ 479 w 974"/>
                  <a:gd name="T83" fmla="*/ 348 h 1094"/>
                  <a:gd name="T84" fmla="*/ 374 w 974"/>
                  <a:gd name="T85" fmla="*/ 408 h 1094"/>
                  <a:gd name="T86" fmla="*/ 311 w 974"/>
                  <a:gd name="T87" fmla="*/ 456 h 1094"/>
                  <a:gd name="T88" fmla="*/ 265 w 974"/>
                  <a:gd name="T89" fmla="*/ 552 h 1094"/>
                  <a:gd name="T90" fmla="*/ 211 w 974"/>
                  <a:gd name="T91" fmla="*/ 645 h 1094"/>
                  <a:gd name="T92" fmla="*/ 176 w 974"/>
                  <a:gd name="T93" fmla="*/ 720 h 1094"/>
                  <a:gd name="T94" fmla="*/ 142 w 974"/>
                  <a:gd name="T95" fmla="*/ 767 h 1094"/>
                  <a:gd name="T96" fmla="*/ 82 w 974"/>
                  <a:gd name="T97" fmla="*/ 786 h 1094"/>
                  <a:gd name="T98" fmla="*/ 105 w 974"/>
                  <a:gd name="T99" fmla="*/ 856 h 1094"/>
                  <a:gd name="T100" fmla="*/ 67 w 974"/>
                  <a:gd name="T101" fmla="*/ 899 h 1094"/>
                  <a:gd name="T102" fmla="*/ 36 w 974"/>
                  <a:gd name="T103" fmla="*/ 922 h 1094"/>
                  <a:gd name="T104" fmla="*/ 76 w 974"/>
                  <a:gd name="T105" fmla="*/ 958 h 1094"/>
                  <a:gd name="T106" fmla="*/ 25 w 974"/>
                  <a:gd name="T107" fmla="*/ 1012 h 1094"/>
                  <a:gd name="T108" fmla="*/ 49 w 974"/>
                  <a:gd name="T109" fmla="*/ 1052 h 1094"/>
                  <a:gd name="T110" fmla="*/ 66 w 974"/>
                  <a:gd name="T111" fmla="*/ 1083 h 1094"/>
                  <a:gd name="T112" fmla="*/ 135 w 974"/>
                  <a:gd name="T113" fmla="*/ 1049 h 1094"/>
                  <a:gd name="T114" fmla="*/ 150 w 974"/>
                  <a:gd name="T115" fmla="*/ 1002 h 1094"/>
                  <a:gd name="T116" fmla="*/ 844 w 974"/>
                  <a:gd name="T117" fmla="*/ 96 h 1094"/>
                  <a:gd name="T118" fmla="*/ 830 w 974"/>
                  <a:gd name="T119" fmla="*/ 22 h 1094"/>
                  <a:gd name="T120" fmla="*/ 796 w 974"/>
                  <a:gd name="T121" fmla="*/ 41 h 1094"/>
                  <a:gd name="T122" fmla="*/ 751 w 974"/>
                  <a:gd name="T123" fmla="*/ 2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4" h="1094">
                    <a:moveTo>
                      <a:pt x="190" y="1011"/>
                    </a:moveTo>
                    <a:cubicBezTo>
                      <a:pt x="212" y="1011"/>
                      <a:pt x="212" y="1011"/>
                      <a:pt x="212" y="1011"/>
                    </a:cubicBezTo>
                    <a:cubicBezTo>
                      <a:pt x="228" y="1015"/>
                      <a:pt x="228" y="1015"/>
                      <a:pt x="228" y="1015"/>
                    </a:cubicBezTo>
                    <a:cubicBezTo>
                      <a:pt x="239" y="1015"/>
                      <a:pt x="239" y="1015"/>
                      <a:pt x="239" y="1015"/>
                    </a:cubicBezTo>
                    <a:cubicBezTo>
                      <a:pt x="252" y="1022"/>
                      <a:pt x="252" y="1022"/>
                      <a:pt x="252" y="1022"/>
                    </a:cubicBezTo>
                    <a:cubicBezTo>
                      <a:pt x="265" y="1019"/>
                      <a:pt x="265" y="1019"/>
                      <a:pt x="265" y="1019"/>
                    </a:cubicBezTo>
                    <a:cubicBezTo>
                      <a:pt x="273" y="1012"/>
                      <a:pt x="273" y="1012"/>
                      <a:pt x="273" y="1012"/>
                    </a:cubicBezTo>
                    <a:cubicBezTo>
                      <a:pt x="280" y="1012"/>
                      <a:pt x="280" y="1012"/>
                      <a:pt x="280" y="1012"/>
                    </a:cubicBezTo>
                    <a:cubicBezTo>
                      <a:pt x="297" y="1021"/>
                      <a:pt x="297" y="1021"/>
                      <a:pt x="297" y="1021"/>
                    </a:cubicBezTo>
                    <a:cubicBezTo>
                      <a:pt x="315" y="1021"/>
                      <a:pt x="315" y="1021"/>
                      <a:pt x="315" y="1021"/>
                    </a:cubicBezTo>
                    <a:cubicBezTo>
                      <a:pt x="330" y="1018"/>
                      <a:pt x="330" y="1018"/>
                      <a:pt x="330" y="1018"/>
                    </a:cubicBezTo>
                    <a:cubicBezTo>
                      <a:pt x="342" y="1025"/>
                      <a:pt x="342" y="1025"/>
                      <a:pt x="342" y="1025"/>
                    </a:cubicBezTo>
                    <a:cubicBezTo>
                      <a:pt x="356" y="1021"/>
                      <a:pt x="356" y="1021"/>
                      <a:pt x="356" y="1021"/>
                    </a:cubicBezTo>
                    <a:cubicBezTo>
                      <a:pt x="373" y="1021"/>
                      <a:pt x="373" y="1021"/>
                      <a:pt x="373" y="1021"/>
                    </a:cubicBezTo>
                    <a:cubicBezTo>
                      <a:pt x="381" y="1009"/>
                      <a:pt x="381" y="1009"/>
                      <a:pt x="381" y="1009"/>
                    </a:cubicBezTo>
                    <a:cubicBezTo>
                      <a:pt x="396" y="1011"/>
                      <a:pt x="396" y="1011"/>
                      <a:pt x="396" y="1011"/>
                    </a:cubicBezTo>
                    <a:cubicBezTo>
                      <a:pt x="409" y="1019"/>
                      <a:pt x="409" y="1019"/>
                      <a:pt x="409" y="1019"/>
                    </a:cubicBezTo>
                    <a:cubicBezTo>
                      <a:pt x="426" y="1019"/>
                      <a:pt x="426" y="1019"/>
                      <a:pt x="426" y="1019"/>
                    </a:cubicBezTo>
                    <a:cubicBezTo>
                      <a:pt x="432" y="1031"/>
                      <a:pt x="432" y="1031"/>
                      <a:pt x="432" y="1031"/>
                    </a:cubicBezTo>
                    <a:cubicBezTo>
                      <a:pt x="444" y="1031"/>
                      <a:pt x="444" y="1031"/>
                      <a:pt x="444" y="1031"/>
                    </a:cubicBezTo>
                    <a:cubicBezTo>
                      <a:pt x="444" y="1023"/>
                      <a:pt x="444" y="1023"/>
                      <a:pt x="444" y="1023"/>
                    </a:cubicBezTo>
                    <a:cubicBezTo>
                      <a:pt x="447" y="1015"/>
                      <a:pt x="447" y="1015"/>
                      <a:pt x="447" y="1015"/>
                    </a:cubicBezTo>
                    <a:cubicBezTo>
                      <a:pt x="454" y="1008"/>
                      <a:pt x="454" y="1008"/>
                      <a:pt x="454" y="1008"/>
                    </a:cubicBezTo>
                    <a:cubicBezTo>
                      <a:pt x="454" y="999"/>
                      <a:pt x="454" y="999"/>
                      <a:pt x="454" y="999"/>
                    </a:cubicBezTo>
                    <a:cubicBezTo>
                      <a:pt x="460" y="998"/>
                      <a:pt x="460" y="998"/>
                      <a:pt x="460" y="998"/>
                    </a:cubicBezTo>
                    <a:cubicBezTo>
                      <a:pt x="467" y="991"/>
                      <a:pt x="467" y="991"/>
                      <a:pt x="467" y="991"/>
                    </a:cubicBezTo>
                    <a:cubicBezTo>
                      <a:pt x="469" y="984"/>
                      <a:pt x="469" y="984"/>
                      <a:pt x="469" y="984"/>
                    </a:cubicBezTo>
                    <a:cubicBezTo>
                      <a:pt x="469" y="972"/>
                      <a:pt x="469" y="972"/>
                      <a:pt x="469" y="972"/>
                    </a:cubicBezTo>
                    <a:cubicBezTo>
                      <a:pt x="479" y="963"/>
                      <a:pt x="479" y="963"/>
                      <a:pt x="479" y="963"/>
                    </a:cubicBezTo>
                    <a:cubicBezTo>
                      <a:pt x="486" y="956"/>
                      <a:pt x="486" y="956"/>
                      <a:pt x="486" y="956"/>
                    </a:cubicBezTo>
                    <a:cubicBezTo>
                      <a:pt x="499" y="953"/>
                      <a:pt x="499" y="953"/>
                      <a:pt x="499" y="953"/>
                    </a:cubicBezTo>
                    <a:cubicBezTo>
                      <a:pt x="504" y="949"/>
                      <a:pt x="504" y="949"/>
                      <a:pt x="504" y="949"/>
                    </a:cubicBezTo>
                    <a:cubicBezTo>
                      <a:pt x="504" y="940"/>
                      <a:pt x="504" y="940"/>
                      <a:pt x="504" y="940"/>
                    </a:cubicBezTo>
                    <a:cubicBezTo>
                      <a:pt x="494" y="934"/>
                      <a:pt x="494" y="934"/>
                      <a:pt x="494" y="934"/>
                    </a:cubicBezTo>
                    <a:cubicBezTo>
                      <a:pt x="490" y="926"/>
                      <a:pt x="490" y="926"/>
                      <a:pt x="490" y="926"/>
                    </a:cubicBezTo>
                    <a:cubicBezTo>
                      <a:pt x="484" y="920"/>
                      <a:pt x="484" y="920"/>
                      <a:pt x="484" y="920"/>
                    </a:cubicBezTo>
                    <a:cubicBezTo>
                      <a:pt x="475" y="916"/>
                      <a:pt x="475" y="916"/>
                      <a:pt x="475" y="916"/>
                    </a:cubicBezTo>
                    <a:cubicBezTo>
                      <a:pt x="475" y="908"/>
                      <a:pt x="475" y="908"/>
                      <a:pt x="475" y="908"/>
                    </a:cubicBezTo>
                    <a:cubicBezTo>
                      <a:pt x="486" y="903"/>
                      <a:pt x="486" y="903"/>
                      <a:pt x="486" y="903"/>
                    </a:cubicBezTo>
                    <a:cubicBezTo>
                      <a:pt x="481" y="890"/>
                      <a:pt x="481" y="890"/>
                      <a:pt x="481" y="890"/>
                    </a:cubicBezTo>
                    <a:cubicBezTo>
                      <a:pt x="482" y="879"/>
                      <a:pt x="482" y="879"/>
                      <a:pt x="482" y="879"/>
                    </a:cubicBezTo>
                    <a:cubicBezTo>
                      <a:pt x="490" y="871"/>
                      <a:pt x="490" y="871"/>
                      <a:pt x="490" y="871"/>
                    </a:cubicBezTo>
                    <a:cubicBezTo>
                      <a:pt x="496" y="861"/>
                      <a:pt x="496" y="861"/>
                      <a:pt x="496" y="861"/>
                    </a:cubicBezTo>
                    <a:cubicBezTo>
                      <a:pt x="506" y="854"/>
                      <a:pt x="506" y="854"/>
                      <a:pt x="506" y="854"/>
                    </a:cubicBezTo>
                    <a:cubicBezTo>
                      <a:pt x="517" y="865"/>
                      <a:pt x="517" y="865"/>
                      <a:pt x="517" y="865"/>
                    </a:cubicBezTo>
                    <a:cubicBezTo>
                      <a:pt x="510" y="871"/>
                      <a:pt x="510" y="871"/>
                      <a:pt x="510" y="871"/>
                    </a:cubicBezTo>
                    <a:cubicBezTo>
                      <a:pt x="510" y="879"/>
                      <a:pt x="510" y="879"/>
                      <a:pt x="510" y="879"/>
                    </a:cubicBezTo>
                    <a:cubicBezTo>
                      <a:pt x="519" y="882"/>
                      <a:pt x="519" y="882"/>
                      <a:pt x="519" y="882"/>
                    </a:cubicBezTo>
                    <a:cubicBezTo>
                      <a:pt x="531" y="886"/>
                      <a:pt x="531" y="886"/>
                      <a:pt x="531" y="886"/>
                    </a:cubicBezTo>
                    <a:cubicBezTo>
                      <a:pt x="538" y="889"/>
                      <a:pt x="538" y="889"/>
                      <a:pt x="538" y="889"/>
                    </a:cubicBezTo>
                    <a:cubicBezTo>
                      <a:pt x="547" y="895"/>
                      <a:pt x="547" y="895"/>
                      <a:pt x="547" y="895"/>
                    </a:cubicBezTo>
                    <a:cubicBezTo>
                      <a:pt x="558" y="895"/>
                      <a:pt x="558" y="895"/>
                      <a:pt x="558" y="895"/>
                    </a:cubicBezTo>
                    <a:cubicBezTo>
                      <a:pt x="565" y="888"/>
                      <a:pt x="565" y="888"/>
                      <a:pt x="565" y="888"/>
                    </a:cubicBezTo>
                    <a:cubicBezTo>
                      <a:pt x="576" y="894"/>
                      <a:pt x="576" y="894"/>
                      <a:pt x="576" y="894"/>
                    </a:cubicBezTo>
                    <a:cubicBezTo>
                      <a:pt x="586" y="897"/>
                      <a:pt x="586" y="897"/>
                      <a:pt x="586" y="897"/>
                    </a:cubicBezTo>
                    <a:cubicBezTo>
                      <a:pt x="602" y="897"/>
                      <a:pt x="602" y="897"/>
                      <a:pt x="602" y="897"/>
                    </a:cubicBezTo>
                    <a:cubicBezTo>
                      <a:pt x="615" y="891"/>
                      <a:pt x="615" y="891"/>
                      <a:pt x="615" y="891"/>
                    </a:cubicBezTo>
                    <a:cubicBezTo>
                      <a:pt x="626" y="880"/>
                      <a:pt x="626" y="880"/>
                      <a:pt x="626" y="880"/>
                    </a:cubicBezTo>
                    <a:cubicBezTo>
                      <a:pt x="632" y="872"/>
                      <a:pt x="632" y="872"/>
                      <a:pt x="632" y="872"/>
                    </a:cubicBezTo>
                    <a:cubicBezTo>
                      <a:pt x="651" y="861"/>
                      <a:pt x="651" y="861"/>
                      <a:pt x="651" y="861"/>
                    </a:cubicBezTo>
                    <a:cubicBezTo>
                      <a:pt x="653" y="847"/>
                      <a:pt x="653" y="847"/>
                      <a:pt x="653" y="847"/>
                    </a:cubicBezTo>
                    <a:cubicBezTo>
                      <a:pt x="671" y="833"/>
                      <a:pt x="671" y="833"/>
                      <a:pt x="671" y="833"/>
                    </a:cubicBezTo>
                    <a:cubicBezTo>
                      <a:pt x="693" y="827"/>
                      <a:pt x="693" y="827"/>
                      <a:pt x="693" y="827"/>
                    </a:cubicBezTo>
                    <a:cubicBezTo>
                      <a:pt x="692" y="806"/>
                      <a:pt x="692" y="806"/>
                      <a:pt x="692" y="806"/>
                    </a:cubicBezTo>
                    <a:cubicBezTo>
                      <a:pt x="700" y="787"/>
                      <a:pt x="700" y="787"/>
                      <a:pt x="700" y="787"/>
                    </a:cubicBezTo>
                    <a:cubicBezTo>
                      <a:pt x="708" y="771"/>
                      <a:pt x="708" y="771"/>
                      <a:pt x="708" y="771"/>
                    </a:cubicBezTo>
                    <a:cubicBezTo>
                      <a:pt x="729" y="768"/>
                      <a:pt x="729" y="768"/>
                      <a:pt x="729" y="768"/>
                    </a:cubicBezTo>
                    <a:cubicBezTo>
                      <a:pt x="745" y="775"/>
                      <a:pt x="745" y="775"/>
                      <a:pt x="745" y="775"/>
                    </a:cubicBezTo>
                    <a:cubicBezTo>
                      <a:pt x="768" y="775"/>
                      <a:pt x="768" y="775"/>
                      <a:pt x="768" y="775"/>
                    </a:cubicBezTo>
                    <a:cubicBezTo>
                      <a:pt x="774" y="784"/>
                      <a:pt x="774" y="784"/>
                      <a:pt x="774" y="784"/>
                    </a:cubicBezTo>
                    <a:cubicBezTo>
                      <a:pt x="795" y="786"/>
                      <a:pt x="795" y="786"/>
                      <a:pt x="795" y="786"/>
                    </a:cubicBezTo>
                    <a:cubicBezTo>
                      <a:pt x="812" y="780"/>
                      <a:pt x="812" y="780"/>
                      <a:pt x="812" y="780"/>
                    </a:cubicBezTo>
                    <a:cubicBezTo>
                      <a:pt x="827" y="795"/>
                      <a:pt x="827" y="795"/>
                      <a:pt x="827" y="795"/>
                    </a:cubicBezTo>
                    <a:cubicBezTo>
                      <a:pt x="840" y="792"/>
                      <a:pt x="840" y="792"/>
                      <a:pt x="840" y="792"/>
                    </a:cubicBezTo>
                    <a:cubicBezTo>
                      <a:pt x="858" y="801"/>
                      <a:pt x="858" y="801"/>
                      <a:pt x="858" y="801"/>
                    </a:cubicBezTo>
                    <a:cubicBezTo>
                      <a:pt x="863" y="785"/>
                      <a:pt x="863" y="785"/>
                      <a:pt x="863" y="785"/>
                    </a:cubicBezTo>
                    <a:cubicBezTo>
                      <a:pt x="889" y="774"/>
                      <a:pt x="889" y="774"/>
                      <a:pt x="889" y="774"/>
                    </a:cubicBezTo>
                    <a:cubicBezTo>
                      <a:pt x="913" y="792"/>
                      <a:pt x="913" y="792"/>
                      <a:pt x="913" y="792"/>
                    </a:cubicBezTo>
                    <a:cubicBezTo>
                      <a:pt x="929" y="776"/>
                      <a:pt x="929" y="776"/>
                      <a:pt x="929" y="776"/>
                    </a:cubicBezTo>
                    <a:cubicBezTo>
                      <a:pt x="952" y="766"/>
                      <a:pt x="952" y="766"/>
                      <a:pt x="952" y="766"/>
                    </a:cubicBezTo>
                    <a:cubicBezTo>
                      <a:pt x="962" y="750"/>
                      <a:pt x="962" y="750"/>
                      <a:pt x="962" y="750"/>
                    </a:cubicBezTo>
                    <a:cubicBezTo>
                      <a:pt x="943" y="742"/>
                      <a:pt x="943" y="742"/>
                      <a:pt x="943" y="742"/>
                    </a:cubicBezTo>
                    <a:cubicBezTo>
                      <a:pt x="927" y="730"/>
                      <a:pt x="927" y="730"/>
                      <a:pt x="927" y="730"/>
                    </a:cubicBezTo>
                    <a:cubicBezTo>
                      <a:pt x="926" y="710"/>
                      <a:pt x="926" y="710"/>
                      <a:pt x="926" y="710"/>
                    </a:cubicBezTo>
                    <a:cubicBezTo>
                      <a:pt x="942" y="694"/>
                      <a:pt x="942" y="694"/>
                      <a:pt x="942" y="694"/>
                    </a:cubicBezTo>
                    <a:cubicBezTo>
                      <a:pt x="948" y="689"/>
                      <a:pt x="948" y="689"/>
                      <a:pt x="948" y="689"/>
                    </a:cubicBezTo>
                    <a:cubicBezTo>
                      <a:pt x="949" y="674"/>
                      <a:pt x="949" y="674"/>
                      <a:pt x="949" y="674"/>
                    </a:cubicBezTo>
                    <a:cubicBezTo>
                      <a:pt x="959" y="664"/>
                      <a:pt x="959" y="664"/>
                      <a:pt x="959" y="664"/>
                    </a:cubicBezTo>
                    <a:cubicBezTo>
                      <a:pt x="959" y="647"/>
                      <a:pt x="959" y="647"/>
                      <a:pt x="959" y="647"/>
                    </a:cubicBezTo>
                    <a:cubicBezTo>
                      <a:pt x="949" y="633"/>
                      <a:pt x="949" y="633"/>
                      <a:pt x="949" y="633"/>
                    </a:cubicBezTo>
                    <a:cubicBezTo>
                      <a:pt x="955" y="621"/>
                      <a:pt x="955" y="621"/>
                      <a:pt x="955" y="621"/>
                    </a:cubicBezTo>
                    <a:cubicBezTo>
                      <a:pt x="965" y="608"/>
                      <a:pt x="965" y="608"/>
                      <a:pt x="965" y="608"/>
                    </a:cubicBezTo>
                    <a:cubicBezTo>
                      <a:pt x="974" y="599"/>
                      <a:pt x="974" y="599"/>
                      <a:pt x="974" y="599"/>
                    </a:cubicBezTo>
                    <a:cubicBezTo>
                      <a:pt x="969" y="589"/>
                      <a:pt x="969" y="589"/>
                      <a:pt x="969" y="589"/>
                    </a:cubicBezTo>
                    <a:cubicBezTo>
                      <a:pt x="972" y="575"/>
                      <a:pt x="972" y="575"/>
                      <a:pt x="972" y="575"/>
                    </a:cubicBezTo>
                    <a:cubicBezTo>
                      <a:pt x="969" y="559"/>
                      <a:pt x="969" y="559"/>
                      <a:pt x="969" y="559"/>
                    </a:cubicBezTo>
                    <a:cubicBezTo>
                      <a:pt x="962" y="566"/>
                      <a:pt x="962" y="566"/>
                      <a:pt x="962" y="566"/>
                    </a:cubicBezTo>
                    <a:cubicBezTo>
                      <a:pt x="954" y="559"/>
                      <a:pt x="954" y="559"/>
                      <a:pt x="954" y="559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5" y="541"/>
                      <a:pt x="935" y="541"/>
                      <a:pt x="935" y="541"/>
                    </a:cubicBezTo>
                    <a:cubicBezTo>
                      <a:pt x="942" y="535"/>
                      <a:pt x="942" y="535"/>
                      <a:pt x="942" y="535"/>
                    </a:cubicBezTo>
                    <a:cubicBezTo>
                      <a:pt x="941" y="519"/>
                      <a:pt x="941" y="519"/>
                      <a:pt x="941" y="519"/>
                    </a:cubicBezTo>
                    <a:cubicBezTo>
                      <a:pt x="935" y="507"/>
                      <a:pt x="935" y="507"/>
                      <a:pt x="935" y="507"/>
                    </a:cubicBezTo>
                    <a:cubicBezTo>
                      <a:pt x="927" y="499"/>
                      <a:pt x="927" y="499"/>
                      <a:pt x="927" y="499"/>
                    </a:cubicBezTo>
                    <a:cubicBezTo>
                      <a:pt x="919" y="499"/>
                      <a:pt x="919" y="499"/>
                      <a:pt x="919" y="499"/>
                    </a:cubicBezTo>
                    <a:cubicBezTo>
                      <a:pt x="911" y="486"/>
                      <a:pt x="911" y="486"/>
                      <a:pt x="911" y="486"/>
                    </a:cubicBezTo>
                    <a:cubicBezTo>
                      <a:pt x="917" y="481"/>
                      <a:pt x="917" y="481"/>
                      <a:pt x="917" y="481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3" y="461"/>
                      <a:pt x="913" y="461"/>
                      <a:pt x="913" y="461"/>
                    </a:cubicBezTo>
                    <a:cubicBezTo>
                      <a:pt x="913" y="455"/>
                      <a:pt x="913" y="455"/>
                      <a:pt x="913" y="455"/>
                    </a:cubicBezTo>
                    <a:cubicBezTo>
                      <a:pt x="922" y="446"/>
                      <a:pt x="922" y="446"/>
                      <a:pt x="922" y="446"/>
                    </a:cubicBezTo>
                    <a:cubicBezTo>
                      <a:pt x="916" y="435"/>
                      <a:pt x="916" y="435"/>
                      <a:pt x="916" y="435"/>
                    </a:cubicBezTo>
                    <a:cubicBezTo>
                      <a:pt x="901" y="426"/>
                      <a:pt x="901" y="426"/>
                      <a:pt x="901" y="426"/>
                    </a:cubicBezTo>
                    <a:cubicBezTo>
                      <a:pt x="901" y="417"/>
                      <a:pt x="901" y="417"/>
                      <a:pt x="901" y="417"/>
                    </a:cubicBezTo>
                    <a:cubicBezTo>
                      <a:pt x="895" y="411"/>
                      <a:pt x="895" y="411"/>
                      <a:pt x="895" y="411"/>
                    </a:cubicBezTo>
                    <a:cubicBezTo>
                      <a:pt x="901" y="401"/>
                      <a:pt x="901" y="401"/>
                      <a:pt x="901" y="401"/>
                    </a:cubicBezTo>
                    <a:cubicBezTo>
                      <a:pt x="899" y="388"/>
                      <a:pt x="899" y="388"/>
                      <a:pt x="899" y="388"/>
                    </a:cubicBezTo>
                    <a:cubicBezTo>
                      <a:pt x="892" y="382"/>
                      <a:pt x="892" y="382"/>
                      <a:pt x="892" y="382"/>
                    </a:cubicBezTo>
                    <a:cubicBezTo>
                      <a:pt x="893" y="371"/>
                      <a:pt x="893" y="371"/>
                      <a:pt x="893" y="371"/>
                    </a:cubicBezTo>
                    <a:cubicBezTo>
                      <a:pt x="902" y="373"/>
                      <a:pt x="902" y="373"/>
                      <a:pt x="902" y="373"/>
                    </a:cubicBezTo>
                    <a:cubicBezTo>
                      <a:pt x="904" y="365"/>
                      <a:pt x="904" y="365"/>
                      <a:pt x="904" y="365"/>
                    </a:cubicBezTo>
                    <a:cubicBezTo>
                      <a:pt x="912" y="358"/>
                      <a:pt x="912" y="358"/>
                      <a:pt x="912" y="358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11" y="335"/>
                      <a:pt x="911" y="335"/>
                      <a:pt x="911" y="335"/>
                    </a:cubicBezTo>
                    <a:cubicBezTo>
                      <a:pt x="916" y="335"/>
                      <a:pt x="916" y="335"/>
                      <a:pt x="916" y="335"/>
                    </a:cubicBezTo>
                    <a:cubicBezTo>
                      <a:pt x="919" y="326"/>
                      <a:pt x="919" y="326"/>
                      <a:pt x="919" y="326"/>
                    </a:cubicBezTo>
                    <a:cubicBezTo>
                      <a:pt x="913" y="310"/>
                      <a:pt x="913" y="310"/>
                      <a:pt x="913" y="310"/>
                    </a:cubicBezTo>
                    <a:cubicBezTo>
                      <a:pt x="913" y="300"/>
                      <a:pt x="913" y="300"/>
                      <a:pt x="913" y="300"/>
                    </a:cubicBezTo>
                    <a:cubicBezTo>
                      <a:pt x="903" y="298"/>
                      <a:pt x="903" y="298"/>
                      <a:pt x="903" y="298"/>
                    </a:cubicBezTo>
                    <a:cubicBezTo>
                      <a:pt x="903" y="285"/>
                      <a:pt x="903" y="285"/>
                      <a:pt x="903" y="285"/>
                    </a:cubicBezTo>
                    <a:cubicBezTo>
                      <a:pt x="895" y="293"/>
                      <a:pt x="895" y="293"/>
                      <a:pt x="895" y="293"/>
                    </a:cubicBezTo>
                    <a:cubicBezTo>
                      <a:pt x="891" y="289"/>
                      <a:pt x="891" y="289"/>
                      <a:pt x="891" y="289"/>
                    </a:cubicBezTo>
                    <a:cubicBezTo>
                      <a:pt x="883" y="296"/>
                      <a:pt x="883" y="296"/>
                      <a:pt x="883" y="296"/>
                    </a:cubicBezTo>
                    <a:cubicBezTo>
                      <a:pt x="879" y="291"/>
                      <a:pt x="879" y="291"/>
                      <a:pt x="879" y="291"/>
                    </a:cubicBezTo>
                    <a:cubicBezTo>
                      <a:pt x="877" y="283"/>
                      <a:pt x="877" y="283"/>
                      <a:pt x="877" y="283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56" y="272"/>
                      <a:pt x="856" y="272"/>
                      <a:pt x="856" y="272"/>
                    </a:cubicBezTo>
                    <a:cubicBezTo>
                      <a:pt x="854" y="265"/>
                      <a:pt x="854" y="265"/>
                      <a:pt x="854" y="265"/>
                    </a:cubicBezTo>
                    <a:cubicBezTo>
                      <a:pt x="848" y="259"/>
                      <a:pt x="848" y="259"/>
                      <a:pt x="848" y="259"/>
                    </a:cubicBezTo>
                    <a:cubicBezTo>
                      <a:pt x="848" y="247"/>
                      <a:pt x="848" y="247"/>
                      <a:pt x="848" y="247"/>
                    </a:cubicBezTo>
                    <a:cubicBezTo>
                      <a:pt x="860" y="238"/>
                      <a:pt x="860" y="238"/>
                      <a:pt x="860" y="238"/>
                    </a:cubicBezTo>
                    <a:cubicBezTo>
                      <a:pt x="870" y="228"/>
                      <a:pt x="870" y="228"/>
                      <a:pt x="870" y="228"/>
                    </a:cubicBezTo>
                    <a:cubicBezTo>
                      <a:pt x="875" y="220"/>
                      <a:pt x="875" y="220"/>
                      <a:pt x="875" y="220"/>
                    </a:cubicBezTo>
                    <a:cubicBezTo>
                      <a:pt x="888" y="220"/>
                      <a:pt x="888" y="220"/>
                      <a:pt x="888" y="220"/>
                    </a:cubicBezTo>
                    <a:cubicBezTo>
                      <a:pt x="888" y="197"/>
                      <a:pt x="888" y="197"/>
                      <a:pt x="888" y="197"/>
                    </a:cubicBezTo>
                    <a:cubicBezTo>
                      <a:pt x="889" y="181"/>
                      <a:pt x="889" y="181"/>
                      <a:pt x="889" y="181"/>
                    </a:cubicBezTo>
                    <a:cubicBezTo>
                      <a:pt x="875" y="173"/>
                      <a:pt x="875" y="173"/>
                      <a:pt x="875" y="173"/>
                    </a:cubicBezTo>
                    <a:cubicBezTo>
                      <a:pt x="871" y="165"/>
                      <a:pt x="871" y="165"/>
                      <a:pt x="871" y="165"/>
                    </a:cubicBezTo>
                    <a:cubicBezTo>
                      <a:pt x="868" y="168"/>
                      <a:pt x="868" y="168"/>
                      <a:pt x="868" y="168"/>
                    </a:cubicBezTo>
                    <a:cubicBezTo>
                      <a:pt x="864" y="159"/>
                      <a:pt x="864" y="159"/>
                      <a:pt x="864" y="159"/>
                    </a:cubicBezTo>
                    <a:cubicBezTo>
                      <a:pt x="867" y="156"/>
                      <a:pt x="867" y="156"/>
                      <a:pt x="867" y="156"/>
                    </a:cubicBezTo>
                    <a:cubicBezTo>
                      <a:pt x="873" y="150"/>
                      <a:pt x="873" y="150"/>
                      <a:pt x="873" y="150"/>
                    </a:cubicBezTo>
                    <a:cubicBezTo>
                      <a:pt x="886" y="148"/>
                      <a:pt x="886" y="148"/>
                      <a:pt x="886" y="148"/>
                    </a:cubicBezTo>
                    <a:cubicBezTo>
                      <a:pt x="884" y="141"/>
                      <a:pt x="884" y="141"/>
                      <a:pt x="884" y="141"/>
                    </a:cubicBezTo>
                    <a:cubicBezTo>
                      <a:pt x="891" y="135"/>
                      <a:pt x="891" y="135"/>
                      <a:pt x="891" y="135"/>
                    </a:cubicBezTo>
                    <a:cubicBezTo>
                      <a:pt x="888" y="126"/>
                      <a:pt x="888" y="126"/>
                      <a:pt x="888" y="126"/>
                    </a:cubicBezTo>
                    <a:cubicBezTo>
                      <a:pt x="879" y="121"/>
                      <a:pt x="879" y="121"/>
                      <a:pt x="879" y="121"/>
                    </a:cubicBezTo>
                    <a:cubicBezTo>
                      <a:pt x="870" y="119"/>
                      <a:pt x="870" y="119"/>
                      <a:pt x="870" y="119"/>
                    </a:cubicBezTo>
                    <a:cubicBezTo>
                      <a:pt x="865" y="114"/>
                      <a:pt x="865" y="114"/>
                      <a:pt x="865" y="114"/>
                    </a:cubicBezTo>
                    <a:cubicBezTo>
                      <a:pt x="862" y="107"/>
                      <a:pt x="862" y="107"/>
                      <a:pt x="862" y="107"/>
                    </a:cubicBezTo>
                    <a:cubicBezTo>
                      <a:pt x="856" y="107"/>
                      <a:pt x="856" y="107"/>
                      <a:pt x="856" y="107"/>
                    </a:cubicBezTo>
                    <a:cubicBezTo>
                      <a:pt x="855" y="99"/>
                      <a:pt x="855" y="99"/>
                      <a:pt x="855" y="99"/>
                    </a:cubicBezTo>
                    <a:cubicBezTo>
                      <a:pt x="848" y="106"/>
                      <a:pt x="848" y="106"/>
                      <a:pt x="848" y="106"/>
                    </a:cubicBezTo>
                    <a:cubicBezTo>
                      <a:pt x="849" y="114"/>
                      <a:pt x="849" y="114"/>
                      <a:pt x="849" y="114"/>
                    </a:cubicBezTo>
                    <a:cubicBezTo>
                      <a:pt x="851" y="123"/>
                      <a:pt x="851" y="123"/>
                      <a:pt x="851" y="123"/>
                    </a:cubicBezTo>
                    <a:cubicBezTo>
                      <a:pt x="843" y="130"/>
                      <a:pt x="843" y="130"/>
                      <a:pt x="843" y="130"/>
                    </a:cubicBezTo>
                    <a:cubicBezTo>
                      <a:pt x="833" y="119"/>
                      <a:pt x="833" y="119"/>
                      <a:pt x="833" y="119"/>
                    </a:cubicBezTo>
                    <a:cubicBezTo>
                      <a:pt x="826" y="113"/>
                      <a:pt x="826" y="113"/>
                      <a:pt x="826" y="113"/>
                    </a:cubicBezTo>
                    <a:cubicBezTo>
                      <a:pt x="812" y="122"/>
                      <a:pt x="812" y="122"/>
                      <a:pt x="812" y="122"/>
                    </a:cubicBezTo>
                    <a:cubicBezTo>
                      <a:pt x="817" y="137"/>
                      <a:pt x="817" y="137"/>
                      <a:pt x="817" y="137"/>
                    </a:cubicBezTo>
                    <a:cubicBezTo>
                      <a:pt x="827" y="147"/>
                      <a:pt x="827" y="147"/>
                      <a:pt x="827" y="147"/>
                    </a:cubicBezTo>
                    <a:cubicBezTo>
                      <a:pt x="827" y="152"/>
                      <a:pt x="827" y="152"/>
                      <a:pt x="827" y="152"/>
                    </a:cubicBezTo>
                    <a:cubicBezTo>
                      <a:pt x="839" y="158"/>
                      <a:pt x="839" y="158"/>
                      <a:pt x="839" y="158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51" y="176"/>
                      <a:pt x="851" y="176"/>
                      <a:pt x="851" y="176"/>
                    </a:cubicBezTo>
                    <a:cubicBezTo>
                      <a:pt x="851" y="184"/>
                      <a:pt x="851" y="184"/>
                      <a:pt x="851" y="184"/>
                    </a:cubicBezTo>
                    <a:cubicBezTo>
                      <a:pt x="839" y="173"/>
                      <a:pt x="839" y="173"/>
                      <a:pt x="839" y="173"/>
                    </a:cubicBezTo>
                    <a:cubicBezTo>
                      <a:pt x="829" y="163"/>
                      <a:pt x="829" y="163"/>
                      <a:pt x="829" y="163"/>
                    </a:cubicBezTo>
                    <a:cubicBezTo>
                      <a:pt x="819" y="169"/>
                      <a:pt x="819" y="169"/>
                      <a:pt x="819" y="169"/>
                    </a:cubicBezTo>
                    <a:cubicBezTo>
                      <a:pt x="811" y="163"/>
                      <a:pt x="811" y="163"/>
                      <a:pt x="811" y="163"/>
                    </a:cubicBezTo>
                    <a:cubicBezTo>
                      <a:pt x="797" y="152"/>
                      <a:pt x="797" y="152"/>
                      <a:pt x="797" y="152"/>
                    </a:cubicBezTo>
                    <a:cubicBezTo>
                      <a:pt x="797" y="140"/>
                      <a:pt x="797" y="140"/>
                      <a:pt x="797" y="140"/>
                    </a:cubicBezTo>
                    <a:cubicBezTo>
                      <a:pt x="797" y="123"/>
                      <a:pt x="797" y="123"/>
                      <a:pt x="797" y="123"/>
                    </a:cubicBezTo>
                    <a:cubicBezTo>
                      <a:pt x="809" y="111"/>
                      <a:pt x="809" y="111"/>
                      <a:pt x="809" y="111"/>
                    </a:cubicBezTo>
                    <a:cubicBezTo>
                      <a:pt x="811" y="94"/>
                      <a:pt x="811" y="94"/>
                      <a:pt x="811" y="94"/>
                    </a:cubicBezTo>
                    <a:cubicBezTo>
                      <a:pt x="811" y="75"/>
                      <a:pt x="811" y="75"/>
                      <a:pt x="811" y="75"/>
                    </a:cubicBezTo>
                    <a:cubicBezTo>
                      <a:pt x="815" y="61"/>
                      <a:pt x="815" y="61"/>
                      <a:pt x="815" y="61"/>
                    </a:cubicBezTo>
                    <a:cubicBezTo>
                      <a:pt x="804" y="61"/>
                      <a:pt x="804" y="61"/>
                      <a:pt x="804" y="61"/>
                    </a:cubicBezTo>
                    <a:cubicBezTo>
                      <a:pt x="799" y="71"/>
                      <a:pt x="799" y="71"/>
                      <a:pt x="799" y="71"/>
                    </a:cubicBezTo>
                    <a:cubicBezTo>
                      <a:pt x="804" y="82"/>
                      <a:pt x="804" y="82"/>
                      <a:pt x="804" y="82"/>
                    </a:cubicBezTo>
                    <a:cubicBezTo>
                      <a:pt x="799" y="96"/>
                      <a:pt x="799" y="96"/>
                      <a:pt x="799" y="96"/>
                    </a:cubicBezTo>
                    <a:cubicBezTo>
                      <a:pt x="791" y="109"/>
                      <a:pt x="791" y="109"/>
                      <a:pt x="791" y="109"/>
                    </a:cubicBezTo>
                    <a:cubicBezTo>
                      <a:pt x="777" y="109"/>
                      <a:pt x="777" y="109"/>
                      <a:pt x="777" y="109"/>
                    </a:cubicBezTo>
                    <a:cubicBezTo>
                      <a:pt x="760" y="125"/>
                      <a:pt x="760" y="125"/>
                      <a:pt x="760" y="125"/>
                    </a:cubicBezTo>
                    <a:cubicBezTo>
                      <a:pt x="749" y="136"/>
                      <a:pt x="749" y="136"/>
                      <a:pt x="749" y="136"/>
                    </a:cubicBezTo>
                    <a:cubicBezTo>
                      <a:pt x="759" y="146"/>
                      <a:pt x="759" y="146"/>
                      <a:pt x="759" y="146"/>
                    </a:cubicBezTo>
                    <a:cubicBezTo>
                      <a:pt x="757" y="159"/>
                      <a:pt x="757" y="159"/>
                      <a:pt x="757" y="159"/>
                    </a:cubicBezTo>
                    <a:cubicBezTo>
                      <a:pt x="761" y="172"/>
                      <a:pt x="761" y="172"/>
                      <a:pt x="761" y="172"/>
                    </a:cubicBezTo>
                    <a:cubicBezTo>
                      <a:pt x="766" y="187"/>
                      <a:pt x="766" y="187"/>
                      <a:pt x="766" y="187"/>
                    </a:cubicBezTo>
                    <a:cubicBezTo>
                      <a:pt x="753" y="200"/>
                      <a:pt x="753" y="200"/>
                      <a:pt x="753" y="200"/>
                    </a:cubicBezTo>
                    <a:cubicBezTo>
                      <a:pt x="747" y="217"/>
                      <a:pt x="747" y="217"/>
                      <a:pt x="747" y="217"/>
                    </a:cubicBezTo>
                    <a:cubicBezTo>
                      <a:pt x="737" y="232"/>
                      <a:pt x="737" y="232"/>
                      <a:pt x="737" y="232"/>
                    </a:cubicBezTo>
                    <a:cubicBezTo>
                      <a:pt x="739" y="253"/>
                      <a:pt x="739" y="253"/>
                      <a:pt x="739" y="253"/>
                    </a:cubicBezTo>
                    <a:cubicBezTo>
                      <a:pt x="731" y="261"/>
                      <a:pt x="731" y="261"/>
                      <a:pt x="731" y="261"/>
                    </a:cubicBezTo>
                    <a:cubicBezTo>
                      <a:pt x="733" y="274"/>
                      <a:pt x="733" y="274"/>
                      <a:pt x="733" y="274"/>
                    </a:cubicBezTo>
                    <a:cubicBezTo>
                      <a:pt x="745" y="274"/>
                      <a:pt x="745" y="274"/>
                      <a:pt x="745" y="274"/>
                    </a:cubicBezTo>
                    <a:cubicBezTo>
                      <a:pt x="751" y="281"/>
                      <a:pt x="751" y="281"/>
                      <a:pt x="751" y="281"/>
                    </a:cubicBezTo>
                    <a:cubicBezTo>
                      <a:pt x="761" y="277"/>
                      <a:pt x="761" y="277"/>
                      <a:pt x="761" y="277"/>
                    </a:cubicBezTo>
                    <a:cubicBezTo>
                      <a:pt x="768" y="269"/>
                      <a:pt x="768" y="269"/>
                      <a:pt x="768" y="269"/>
                    </a:cubicBezTo>
                    <a:cubicBezTo>
                      <a:pt x="778" y="278"/>
                      <a:pt x="778" y="278"/>
                      <a:pt x="778" y="278"/>
                    </a:cubicBezTo>
                    <a:cubicBezTo>
                      <a:pt x="794" y="284"/>
                      <a:pt x="794" y="284"/>
                      <a:pt x="794" y="284"/>
                    </a:cubicBezTo>
                    <a:cubicBezTo>
                      <a:pt x="799" y="289"/>
                      <a:pt x="799" y="289"/>
                      <a:pt x="799" y="289"/>
                    </a:cubicBezTo>
                    <a:cubicBezTo>
                      <a:pt x="808" y="297"/>
                      <a:pt x="808" y="297"/>
                      <a:pt x="808" y="297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10" y="321"/>
                      <a:pt x="810" y="321"/>
                      <a:pt x="810" y="321"/>
                    </a:cubicBezTo>
                    <a:cubicBezTo>
                      <a:pt x="814" y="334"/>
                      <a:pt x="814" y="334"/>
                      <a:pt x="814" y="334"/>
                    </a:cubicBezTo>
                    <a:cubicBezTo>
                      <a:pt x="810" y="343"/>
                      <a:pt x="810" y="343"/>
                      <a:pt x="810" y="343"/>
                    </a:cubicBezTo>
                    <a:cubicBezTo>
                      <a:pt x="799" y="346"/>
                      <a:pt x="799" y="346"/>
                      <a:pt x="799" y="346"/>
                    </a:cubicBezTo>
                    <a:cubicBezTo>
                      <a:pt x="801" y="358"/>
                      <a:pt x="801" y="358"/>
                      <a:pt x="801" y="358"/>
                    </a:cubicBezTo>
                    <a:cubicBezTo>
                      <a:pt x="801" y="366"/>
                      <a:pt x="801" y="366"/>
                      <a:pt x="801" y="366"/>
                    </a:cubicBezTo>
                    <a:cubicBezTo>
                      <a:pt x="806" y="372"/>
                      <a:pt x="806" y="372"/>
                      <a:pt x="806" y="372"/>
                    </a:cubicBezTo>
                    <a:cubicBezTo>
                      <a:pt x="821" y="376"/>
                      <a:pt x="821" y="376"/>
                      <a:pt x="821" y="376"/>
                    </a:cubicBezTo>
                    <a:cubicBezTo>
                      <a:pt x="821" y="385"/>
                      <a:pt x="821" y="385"/>
                      <a:pt x="821" y="385"/>
                    </a:cubicBezTo>
                    <a:cubicBezTo>
                      <a:pt x="806" y="382"/>
                      <a:pt x="806" y="382"/>
                      <a:pt x="806" y="382"/>
                    </a:cubicBezTo>
                    <a:cubicBezTo>
                      <a:pt x="793" y="369"/>
                      <a:pt x="793" y="369"/>
                      <a:pt x="793" y="369"/>
                    </a:cubicBezTo>
                    <a:cubicBezTo>
                      <a:pt x="793" y="359"/>
                      <a:pt x="793" y="359"/>
                      <a:pt x="793" y="359"/>
                    </a:cubicBezTo>
                    <a:cubicBezTo>
                      <a:pt x="792" y="343"/>
                      <a:pt x="792" y="343"/>
                      <a:pt x="792" y="343"/>
                    </a:cubicBezTo>
                    <a:cubicBezTo>
                      <a:pt x="803" y="332"/>
                      <a:pt x="803" y="332"/>
                      <a:pt x="803" y="332"/>
                    </a:cubicBezTo>
                    <a:cubicBezTo>
                      <a:pt x="795" y="311"/>
                      <a:pt x="795" y="311"/>
                      <a:pt x="795" y="311"/>
                    </a:cubicBezTo>
                    <a:cubicBezTo>
                      <a:pt x="788" y="305"/>
                      <a:pt x="788" y="305"/>
                      <a:pt x="788" y="305"/>
                    </a:cubicBezTo>
                    <a:cubicBezTo>
                      <a:pt x="784" y="292"/>
                      <a:pt x="784" y="292"/>
                      <a:pt x="784" y="292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55" y="294"/>
                      <a:pt x="755" y="294"/>
                      <a:pt x="755" y="294"/>
                    </a:cubicBezTo>
                    <a:cubicBezTo>
                      <a:pt x="746" y="303"/>
                      <a:pt x="746" y="303"/>
                      <a:pt x="746" y="303"/>
                    </a:cubicBezTo>
                    <a:cubicBezTo>
                      <a:pt x="737" y="312"/>
                      <a:pt x="737" y="312"/>
                      <a:pt x="737" y="312"/>
                    </a:cubicBezTo>
                    <a:cubicBezTo>
                      <a:pt x="738" y="325"/>
                      <a:pt x="738" y="325"/>
                      <a:pt x="738" y="325"/>
                    </a:cubicBezTo>
                    <a:cubicBezTo>
                      <a:pt x="741" y="339"/>
                      <a:pt x="741" y="339"/>
                      <a:pt x="741" y="339"/>
                    </a:cubicBezTo>
                    <a:cubicBezTo>
                      <a:pt x="737" y="355"/>
                      <a:pt x="737" y="355"/>
                      <a:pt x="737" y="355"/>
                    </a:cubicBezTo>
                    <a:cubicBezTo>
                      <a:pt x="729" y="363"/>
                      <a:pt x="729" y="363"/>
                      <a:pt x="729" y="363"/>
                    </a:cubicBezTo>
                    <a:cubicBezTo>
                      <a:pt x="719" y="373"/>
                      <a:pt x="719" y="373"/>
                      <a:pt x="719" y="373"/>
                    </a:cubicBezTo>
                    <a:cubicBezTo>
                      <a:pt x="713" y="379"/>
                      <a:pt x="713" y="379"/>
                      <a:pt x="713" y="379"/>
                    </a:cubicBezTo>
                    <a:cubicBezTo>
                      <a:pt x="713" y="393"/>
                      <a:pt x="713" y="393"/>
                      <a:pt x="713" y="393"/>
                    </a:cubicBezTo>
                    <a:cubicBezTo>
                      <a:pt x="699" y="401"/>
                      <a:pt x="699" y="401"/>
                      <a:pt x="699" y="401"/>
                    </a:cubicBezTo>
                    <a:cubicBezTo>
                      <a:pt x="683" y="405"/>
                      <a:pt x="683" y="405"/>
                      <a:pt x="683" y="405"/>
                    </a:cubicBezTo>
                    <a:cubicBezTo>
                      <a:pt x="679" y="409"/>
                      <a:pt x="679" y="409"/>
                      <a:pt x="679" y="409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70" y="409"/>
                      <a:pt x="660" y="414"/>
                      <a:pt x="663" y="416"/>
                    </a:cubicBezTo>
                    <a:cubicBezTo>
                      <a:pt x="666" y="419"/>
                      <a:pt x="661" y="428"/>
                      <a:pt x="661" y="428"/>
                    </a:cubicBezTo>
                    <a:cubicBezTo>
                      <a:pt x="649" y="428"/>
                      <a:pt x="649" y="428"/>
                      <a:pt x="649" y="428"/>
                    </a:cubicBezTo>
                    <a:cubicBezTo>
                      <a:pt x="641" y="417"/>
                      <a:pt x="641" y="417"/>
                      <a:pt x="641" y="417"/>
                    </a:cubicBezTo>
                    <a:cubicBezTo>
                      <a:pt x="629" y="417"/>
                      <a:pt x="629" y="417"/>
                      <a:pt x="629" y="417"/>
                    </a:cubicBezTo>
                    <a:cubicBezTo>
                      <a:pt x="616" y="408"/>
                      <a:pt x="616" y="408"/>
                      <a:pt x="616" y="408"/>
                    </a:cubicBezTo>
                    <a:cubicBezTo>
                      <a:pt x="606" y="403"/>
                      <a:pt x="606" y="403"/>
                      <a:pt x="606" y="403"/>
                    </a:cubicBezTo>
                    <a:cubicBezTo>
                      <a:pt x="596" y="388"/>
                      <a:pt x="596" y="388"/>
                      <a:pt x="596" y="388"/>
                    </a:cubicBezTo>
                    <a:cubicBezTo>
                      <a:pt x="596" y="375"/>
                      <a:pt x="596" y="375"/>
                      <a:pt x="596" y="375"/>
                    </a:cubicBezTo>
                    <a:cubicBezTo>
                      <a:pt x="606" y="379"/>
                      <a:pt x="606" y="379"/>
                      <a:pt x="606" y="379"/>
                    </a:cubicBezTo>
                    <a:cubicBezTo>
                      <a:pt x="613" y="386"/>
                      <a:pt x="613" y="386"/>
                      <a:pt x="613" y="386"/>
                    </a:cubicBezTo>
                    <a:cubicBezTo>
                      <a:pt x="624" y="393"/>
                      <a:pt x="624" y="393"/>
                      <a:pt x="624" y="393"/>
                    </a:cubicBezTo>
                    <a:cubicBezTo>
                      <a:pt x="634" y="386"/>
                      <a:pt x="634" y="386"/>
                      <a:pt x="634" y="386"/>
                    </a:cubicBezTo>
                    <a:cubicBezTo>
                      <a:pt x="651" y="389"/>
                      <a:pt x="651" y="389"/>
                      <a:pt x="651" y="389"/>
                    </a:cubicBezTo>
                    <a:cubicBezTo>
                      <a:pt x="660" y="384"/>
                      <a:pt x="660" y="384"/>
                      <a:pt x="660" y="384"/>
                    </a:cubicBezTo>
                    <a:cubicBezTo>
                      <a:pt x="670" y="369"/>
                      <a:pt x="670" y="369"/>
                      <a:pt x="670" y="369"/>
                    </a:cubicBezTo>
                    <a:cubicBezTo>
                      <a:pt x="687" y="352"/>
                      <a:pt x="687" y="352"/>
                      <a:pt x="687" y="352"/>
                    </a:cubicBezTo>
                    <a:cubicBezTo>
                      <a:pt x="702" y="348"/>
                      <a:pt x="702" y="348"/>
                      <a:pt x="702" y="348"/>
                    </a:cubicBezTo>
                    <a:cubicBezTo>
                      <a:pt x="705" y="323"/>
                      <a:pt x="705" y="323"/>
                      <a:pt x="705" y="323"/>
                    </a:cubicBezTo>
                    <a:cubicBezTo>
                      <a:pt x="719" y="312"/>
                      <a:pt x="719" y="312"/>
                      <a:pt x="719" y="312"/>
                    </a:cubicBezTo>
                    <a:cubicBezTo>
                      <a:pt x="721" y="301"/>
                      <a:pt x="721" y="301"/>
                      <a:pt x="721" y="301"/>
                    </a:cubicBezTo>
                    <a:cubicBezTo>
                      <a:pt x="710" y="290"/>
                      <a:pt x="710" y="290"/>
                      <a:pt x="710" y="290"/>
                    </a:cubicBezTo>
                    <a:cubicBezTo>
                      <a:pt x="705" y="272"/>
                      <a:pt x="705" y="272"/>
                      <a:pt x="705" y="272"/>
                    </a:cubicBezTo>
                    <a:cubicBezTo>
                      <a:pt x="710" y="259"/>
                      <a:pt x="710" y="259"/>
                      <a:pt x="710" y="259"/>
                    </a:cubicBezTo>
                    <a:cubicBezTo>
                      <a:pt x="717" y="234"/>
                      <a:pt x="717" y="234"/>
                      <a:pt x="717" y="234"/>
                    </a:cubicBezTo>
                    <a:cubicBezTo>
                      <a:pt x="722" y="205"/>
                      <a:pt x="722" y="205"/>
                      <a:pt x="722" y="205"/>
                    </a:cubicBezTo>
                    <a:cubicBezTo>
                      <a:pt x="735" y="185"/>
                      <a:pt x="735" y="185"/>
                      <a:pt x="735" y="185"/>
                    </a:cubicBezTo>
                    <a:cubicBezTo>
                      <a:pt x="739" y="167"/>
                      <a:pt x="739" y="167"/>
                      <a:pt x="739" y="167"/>
                    </a:cubicBezTo>
                    <a:cubicBezTo>
                      <a:pt x="743" y="145"/>
                      <a:pt x="743" y="145"/>
                      <a:pt x="743" y="145"/>
                    </a:cubicBezTo>
                    <a:cubicBezTo>
                      <a:pt x="731" y="135"/>
                      <a:pt x="731" y="135"/>
                      <a:pt x="731" y="135"/>
                    </a:cubicBezTo>
                    <a:cubicBezTo>
                      <a:pt x="737" y="117"/>
                      <a:pt x="737" y="117"/>
                      <a:pt x="737" y="117"/>
                    </a:cubicBezTo>
                    <a:cubicBezTo>
                      <a:pt x="756" y="98"/>
                      <a:pt x="756" y="98"/>
                      <a:pt x="756" y="98"/>
                    </a:cubicBezTo>
                    <a:cubicBezTo>
                      <a:pt x="759" y="74"/>
                      <a:pt x="759" y="74"/>
                      <a:pt x="759" y="74"/>
                    </a:cubicBezTo>
                    <a:cubicBezTo>
                      <a:pt x="765" y="67"/>
                      <a:pt x="765" y="67"/>
                      <a:pt x="765" y="67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45" y="45"/>
                      <a:pt x="745" y="45"/>
                      <a:pt x="745" y="45"/>
                    </a:cubicBezTo>
                    <a:cubicBezTo>
                      <a:pt x="737" y="37"/>
                      <a:pt x="737" y="37"/>
                      <a:pt x="737" y="37"/>
                    </a:cubicBezTo>
                    <a:cubicBezTo>
                      <a:pt x="721" y="37"/>
                      <a:pt x="721" y="37"/>
                      <a:pt x="721" y="37"/>
                    </a:cubicBezTo>
                    <a:cubicBezTo>
                      <a:pt x="713" y="25"/>
                      <a:pt x="713" y="25"/>
                      <a:pt x="713" y="25"/>
                    </a:cubicBezTo>
                    <a:cubicBezTo>
                      <a:pt x="701" y="32"/>
                      <a:pt x="701" y="32"/>
                      <a:pt x="701" y="32"/>
                    </a:cubicBezTo>
                    <a:cubicBezTo>
                      <a:pt x="693" y="48"/>
                      <a:pt x="693" y="48"/>
                      <a:pt x="693" y="48"/>
                    </a:cubicBezTo>
                    <a:cubicBezTo>
                      <a:pt x="687" y="64"/>
                      <a:pt x="687" y="64"/>
                      <a:pt x="687" y="64"/>
                    </a:cubicBezTo>
                    <a:cubicBezTo>
                      <a:pt x="678" y="83"/>
                      <a:pt x="678" y="83"/>
                      <a:pt x="678" y="83"/>
                    </a:cubicBezTo>
                    <a:cubicBezTo>
                      <a:pt x="667" y="95"/>
                      <a:pt x="667" y="95"/>
                      <a:pt x="667" y="95"/>
                    </a:cubicBezTo>
                    <a:cubicBezTo>
                      <a:pt x="662" y="100"/>
                      <a:pt x="662" y="100"/>
                      <a:pt x="662" y="100"/>
                    </a:cubicBezTo>
                    <a:cubicBezTo>
                      <a:pt x="647" y="107"/>
                      <a:pt x="647" y="107"/>
                      <a:pt x="647" y="107"/>
                    </a:cubicBezTo>
                    <a:cubicBezTo>
                      <a:pt x="634" y="111"/>
                      <a:pt x="634" y="111"/>
                      <a:pt x="634" y="111"/>
                    </a:cubicBezTo>
                    <a:cubicBezTo>
                      <a:pt x="627" y="121"/>
                      <a:pt x="627" y="121"/>
                      <a:pt x="627" y="121"/>
                    </a:cubicBezTo>
                    <a:cubicBezTo>
                      <a:pt x="622" y="134"/>
                      <a:pt x="622" y="134"/>
                      <a:pt x="622" y="134"/>
                    </a:cubicBezTo>
                    <a:cubicBezTo>
                      <a:pt x="631" y="137"/>
                      <a:pt x="631" y="137"/>
                      <a:pt x="631" y="137"/>
                    </a:cubicBezTo>
                    <a:cubicBezTo>
                      <a:pt x="631" y="147"/>
                      <a:pt x="631" y="147"/>
                      <a:pt x="631" y="147"/>
                    </a:cubicBezTo>
                    <a:cubicBezTo>
                      <a:pt x="625" y="155"/>
                      <a:pt x="625" y="155"/>
                      <a:pt x="625" y="155"/>
                    </a:cubicBezTo>
                    <a:cubicBezTo>
                      <a:pt x="621" y="171"/>
                      <a:pt x="621" y="171"/>
                      <a:pt x="621" y="171"/>
                    </a:cubicBezTo>
                    <a:cubicBezTo>
                      <a:pt x="621" y="181"/>
                      <a:pt x="621" y="181"/>
                      <a:pt x="621" y="181"/>
                    </a:cubicBezTo>
                    <a:cubicBezTo>
                      <a:pt x="608" y="188"/>
                      <a:pt x="608" y="188"/>
                      <a:pt x="608" y="188"/>
                    </a:cubicBezTo>
                    <a:cubicBezTo>
                      <a:pt x="602" y="194"/>
                      <a:pt x="602" y="194"/>
                      <a:pt x="602" y="194"/>
                    </a:cubicBezTo>
                    <a:cubicBezTo>
                      <a:pt x="609" y="209"/>
                      <a:pt x="609" y="209"/>
                      <a:pt x="609" y="209"/>
                    </a:cubicBezTo>
                    <a:cubicBezTo>
                      <a:pt x="621" y="217"/>
                      <a:pt x="621" y="217"/>
                      <a:pt x="621" y="217"/>
                    </a:cubicBezTo>
                    <a:cubicBezTo>
                      <a:pt x="619" y="236"/>
                      <a:pt x="619" y="236"/>
                      <a:pt x="619" y="236"/>
                    </a:cubicBezTo>
                    <a:cubicBezTo>
                      <a:pt x="626" y="253"/>
                      <a:pt x="626" y="253"/>
                      <a:pt x="626" y="253"/>
                    </a:cubicBezTo>
                    <a:cubicBezTo>
                      <a:pt x="637" y="257"/>
                      <a:pt x="637" y="257"/>
                      <a:pt x="637" y="257"/>
                    </a:cubicBezTo>
                    <a:cubicBezTo>
                      <a:pt x="621" y="271"/>
                      <a:pt x="621" y="271"/>
                      <a:pt x="621" y="271"/>
                    </a:cubicBezTo>
                    <a:cubicBezTo>
                      <a:pt x="621" y="285"/>
                      <a:pt x="621" y="285"/>
                      <a:pt x="621" y="285"/>
                    </a:cubicBezTo>
                    <a:cubicBezTo>
                      <a:pt x="608" y="293"/>
                      <a:pt x="608" y="293"/>
                      <a:pt x="608" y="293"/>
                    </a:cubicBezTo>
                    <a:cubicBezTo>
                      <a:pt x="599" y="278"/>
                      <a:pt x="599" y="278"/>
                      <a:pt x="599" y="278"/>
                    </a:cubicBezTo>
                    <a:cubicBezTo>
                      <a:pt x="599" y="265"/>
                      <a:pt x="599" y="265"/>
                      <a:pt x="599" y="265"/>
                    </a:cubicBezTo>
                    <a:cubicBezTo>
                      <a:pt x="587" y="249"/>
                      <a:pt x="587" y="249"/>
                      <a:pt x="587" y="249"/>
                    </a:cubicBezTo>
                    <a:cubicBezTo>
                      <a:pt x="577" y="233"/>
                      <a:pt x="577" y="233"/>
                      <a:pt x="577" y="233"/>
                    </a:cubicBezTo>
                    <a:cubicBezTo>
                      <a:pt x="561" y="217"/>
                      <a:pt x="561" y="217"/>
                      <a:pt x="561" y="217"/>
                    </a:cubicBezTo>
                    <a:cubicBezTo>
                      <a:pt x="556" y="206"/>
                      <a:pt x="556" y="206"/>
                      <a:pt x="556" y="206"/>
                    </a:cubicBezTo>
                    <a:cubicBezTo>
                      <a:pt x="550" y="214"/>
                      <a:pt x="550" y="214"/>
                      <a:pt x="550" y="214"/>
                    </a:cubicBezTo>
                    <a:cubicBezTo>
                      <a:pt x="540" y="225"/>
                      <a:pt x="540" y="225"/>
                      <a:pt x="540" y="225"/>
                    </a:cubicBezTo>
                    <a:cubicBezTo>
                      <a:pt x="546" y="231"/>
                      <a:pt x="546" y="231"/>
                      <a:pt x="546" y="231"/>
                    </a:cubicBezTo>
                    <a:cubicBezTo>
                      <a:pt x="548" y="236"/>
                      <a:pt x="548" y="236"/>
                      <a:pt x="548" y="236"/>
                    </a:cubicBezTo>
                    <a:cubicBezTo>
                      <a:pt x="553" y="238"/>
                      <a:pt x="553" y="238"/>
                      <a:pt x="553" y="238"/>
                    </a:cubicBezTo>
                    <a:cubicBezTo>
                      <a:pt x="553" y="260"/>
                      <a:pt x="553" y="260"/>
                      <a:pt x="553" y="260"/>
                    </a:cubicBezTo>
                    <a:cubicBezTo>
                      <a:pt x="546" y="260"/>
                      <a:pt x="546" y="260"/>
                      <a:pt x="546" y="260"/>
                    </a:cubicBezTo>
                    <a:cubicBezTo>
                      <a:pt x="543" y="268"/>
                      <a:pt x="543" y="268"/>
                      <a:pt x="543" y="268"/>
                    </a:cubicBezTo>
                    <a:cubicBezTo>
                      <a:pt x="538" y="270"/>
                      <a:pt x="538" y="270"/>
                      <a:pt x="538" y="270"/>
                    </a:cubicBezTo>
                    <a:cubicBezTo>
                      <a:pt x="537" y="278"/>
                      <a:pt x="537" y="278"/>
                      <a:pt x="537" y="278"/>
                    </a:cubicBezTo>
                    <a:cubicBezTo>
                      <a:pt x="536" y="283"/>
                      <a:pt x="536" y="283"/>
                      <a:pt x="536" y="283"/>
                    </a:cubicBezTo>
                    <a:cubicBezTo>
                      <a:pt x="549" y="289"/>
                      <a:pt x="549" y="289"/>
                      <a:pt x="549" y="289"/>
                    </a:cubicBezTo>
                    <a:cubicBezTo>
                      <a:pt x="549" y="298"/>
                      <a:pt x="549" y="298"/>
                      <a:pt x="549" y="298"/>
                    </a:cubicBezTo>
                    <a:cubicBezTo>
                      <a:pt x="537" y="303"/>
                      <a:pt x="537" y="303"/>
                      <a:pt x="537" y="303"/>
                    </a:cubicBezTo>
                    <a:cubicBezTo>
                      <a:pt x="547" y="313"/>
                      <a:pt x="547" y="313"/>
                      <a:pt x="547" y="313"/>
                    </a:cubicBezTo>
                    <a:cubicBezTo>
                      <a:pt x="531" y="321"/>
                      <a:pt x="531" y="321"/>
                      <a:pt x="531" y="321"/>
                    </a:cubicBezTo>
                    <a:cubicBezTo>
                      <a:pt x="519" y="333"/>
                      <a:pt x="519" y="333"/>
                      <a:pt x="519" y="333"/>
                    </a:cubicBezTo>
                    <a:cubicBezTo>
                      <a:pt x="507" y="333"/>
                      <a:pt x="507" y="333"/>
                      <a:pt x="507" y="333"/>
                    </a:cubicBezTo>
                    <a:cubicBezTo>
                      <a:pt x="502" y="348"/>
                      <a:pt x="502" y="348"/>
                      <a:pt x="502" y="348"/>
                    </a:cubicBezTo>
                    <a:cubicBezTo>
                      <a:pt x="479" y="348"/>
                      <a:pt x="479" y="348"/>
                      <a:pt x="479" y="348"/>
                    </a:cubicBezTo>
                    <a:cubicBezTo>
                      <a:pt x="458" y="353"/>
                      <a:pt x="458" y="353"/>
                      <a:pt x="458" y="353"/>
                    </a:cubicBezTo>
                    <a:cubicBezTo>
                      <a:pt x="437" y="365"/>
                      <a:pt x="437" y="365"/>
                      <a:pt x="437" y="365"/>
                    </a:cubicBezTo>
                    <a:cubicBezTo>
                      <a:pt x="437" y="379"/>
                      <a:pt x="437" y="379"/>
                      <a:pt x="437" y="379"/>
                    </a:cubicBezTo>
                    <a:cubicBezTo>
                      <a:pt x="419" y="379"/>
                      <a:pt x="419" y="379"/>
                      <a:pt x="419" y="379"/>
                    </a:cubicBezTo>
                    <a:cubicBezTo>
                      <a:pt x="406" y="381"/>
                      <a:pt x="406" y="381"/>
                      <a:pt x="406" y="381"/>
                    </a:cubicBezTo>
                    <a:cubicBezTo>
                      <a:pt x="399" y="389"/>
                      <a:pt x="399" y="389"/>
                      <a:pt x="399" y="389"/>
                    </a:cubicBezTo>
                    <a:cubicBezTo>
                      <a:pt x="387" y="395"/>
                      <a:pt x="387" y="395"/>
                      <a:pt x="387" y="395"/>
                    </a:cubicBezTo>
                    <a:cubicBezTo>
                      <a:pt x="374" y="408"/>
                      <a:pt x="374" y="408"/>
                      <a:pt x="374" y="408"/>
                    </a:cubicBezTo>
                    <a:cubicBezTo>
                      <a:pt x="363" y="409"/>
                      <a:pt x="363" y="409"/>
                      <a:pt x="363" y="409"/>
                    </a:cubicBezTo>
                    <a:cubicBezTo>
                      <a:pt x="363" y="399"/>
                      <a:pt x="363" y="399"/>
                      <a:pt x="363" y="399"/>
                    </a:cubicBezTo>
                    <a:cubicBezTo>
                      <a:pt x="354" y="396"/>
                      <a:pt x="354" y="396"/>
                      <a:pt x="354" y="396"/>
                    </a:cubicBezTo>
                    <a:cubicBezTo>
                      <a:pt x="344" y="406"/>
                      <a:pt x="344" y="406"/>
                      <a:pt x="344" y="406"/>
                    </a:cubicBezTo>
                    <a:cubicBezTo>
                      <a:pt x="330" y="420"/>
                      <a:pt x="330" y="420"/>
                      <a:pt x="330" y="420"/>
                    </a:cubicBezTo>
                    <a:cubicBezTo>
                      <a:pt x="324" y="431"/>
                      <a:pt x="324" y="431"/>
                      <a:pt x="324" y="431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11" y="456"/>
                      <a:pt x="311" y="456"/>
                      <a:pt x="311" y="456"/>
                    </a:cubicBezTo>
                    <a:cubicBezTo>
                      <a:pt x="309" y="468"/>
                      <a:pt x="309" y="468"/>
                      <a:pt x="309" y="468"/>
                    </a:cubicBezTo>
                    <a:cubicBezTo>
                      <a:pt x="296" y="476"/>
                      <a:pt x="296" y="476"/>
                      <a:pt x="296" y="476"/>
                    </a:cubicBezTo>
                    <a:cubicBezTo>
                      <a:pt x="287" y="493"/>
                      <a:pt x="287" y="493"/>
                      <a:pt x="287" y="493"/>
                    </a:cubicBezTo>
                    <a:cubicBezTo>
                      <a:pt x="289" y="505"/>
                      <a:pt x="289" y="505"/>
                      <a:pt x="289" y="505"/>
                    </a:cubicBezTo>
                    <a:cubicBezTo>
                      <a:pt x="284" y="515"/>
                      <a:pt x="284" y="515"/>
                      <a:pt x="284" y="515"/>
                    </a:cubicBezTo>
                    <a:cubicBezTo>
                      <a:pt x="284" y="524"/>
                      <a:pt x="284" y="524"/>
                      <a:pt x="284" y="524"/>
                    </a:cubicBezTo>
                    <a:cubicBezTo>
                      <a:pt x="267" y="541"/>
                      <a:pt x="267" y="541"/>
                      <a:pt x="267" y="541"/>
                    </a:cubicBezTo>
                    <a:cubicBezTo>
                      <a:pt x="265" y="552"/>
                      <a:pt x="265" y="552"/>
                      <a:pt x="265" y="552"/>
                    </a:cubicBezTo>
                    <a:cubicBezTo>
                      <a:pt x="259" y="559"/>
                      <a:pt x="259" y="559"/>
                      <a:pt x="259" y="559"/>
                    </a:cubicBezTo>
                    <a:cubicBezTo>
                      <a:pt x="255" y="568"/>
                      <a:pt x="255" y="568"/>
                      <a:pt x="255" y="568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42" y="586"/>
                      <a:pt x="242" y="586"/>
                      <a:pt x="242" y="586"/>
                    </a:cubicBezTo>
                    <a:cubicBezTo>
                      <a:pt x="242" y="599"/>
                      <a:pt x="242" y="599"/>
                      <a:pt x="242" y="599"/>
                    </a:cubicBezTo>
                    <a:cubicBezTo>
                      <a:pt x="234" y="618"/>
                      <a:pt x="234" y="618"/>
                      <a:pt x="234" y="618"/>
                    </a:cubicBezTo>
                    <a:cubicBezTo>
                      <a:pt x="221" y="630"/>
                      <a:pt x="221" y="630"/>
                      <a:pt x="221" y="630"/>
                    </a:cubicBezTo>
                    <a:cubicBezTo>
                      <a:pt x="211" y="645"/>
                      <a:pt x="211" y="645"/>
                      <a:pt x="211" y="645"/>
                    </a:cubicBezTo>
                    <a:cubicBezTo>
                      <a:pt x="202" y="654"/>
                      <a:pt x="202" y="654"/>
                      <a:pt x="202" y="654"/>
                    </a:cubicBezTo>
                    <a:cubicBezTo>
                      <a:pt x="190" y="654"/>
                      <a:pt x="190" y="654"/>
                      <a:pt x="190" y="654"/>
                    </a:cubicBezTo>
                    <a:cubicBezTo>
                      <a:pt x="179" y="663"/>
                      <a:pt x="179" y="663"/>
                      <a:pt x="179" y="663"/>
                    </a:cubicBezTo>
                    <a:cubicBezTo>
                      <a:pt x="179" y="680"/>
                      <a:pt x="179" y="680"/>
                      <a:pt x="179" y="680"/>
                    </a:cubicBezTo>
                    <a:cubicBezTo>
                      <a:pt x="188" y="694"/>
                      <a:pt x="188" y="694"/>
                      <a:pt x="188" y="694"/>
                    </a:cubicBez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76" y="715"/>
                      <a:pt x="176" y="715"/>
                      <a:pt x="176" y="715"/>
                    </a:cubicBezTo>
                    <a:cubicBezTo>
                      <a:pt x="176" y="720"/>
                      <a:pt x="176" y="720"/>
                      <a:pt x="176" y="720"/>
                    </a:cubicBezTo>
                    <a:cubicBezTo>
                      <a:pt x="184" y="728"/>
                      <a:pt x="184" y="728"/>
                      <a:pt x="184" y="728"/>
                    </a:cubicBezTo>
                    <a:cubicBezTo>
                      <a:pt x="175" y="736"/>
                      <a:pt x="175" y="736"/>
                      <a:pt x="175" y="736"/>
                    </a:cubicBezTo>
                    <a:cubicBezTo>
                      <a:pt x="167" y="743"/>
                      <a:pt x="167" y="743"/>
                      <a:pt x="167" y="743"/>
                    </a:cubicBez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44" y="748"/>
                      <a:pt x="144" y="748"/>
                      <a:pt x="144" y="748"/>
                    </a:cubicBezTo>
                    <a:cubicBezTo>
                      <a:pt x="144" y="755"/>
                      <a:pt x="144" y="755"/>
                      <a:pt x="144" y="755"/>
                    </a:cubicBezTo>
                    <a:cubicBezTo>
                      <a:pt x="149" y="760"/>
                      <a:pt x="149" y="760"/>
                      <a:pt x="149" y="760"/>
                    </a:cubicBezTo>
                    <a:cubicBezTo>
                      <a:pt x="142" y="767"/>
                      <a:pt x="142" y="767"/>
                      <a:pt x="142" y="767"/>
                    </a:cubicBezTo>
                    <a:cubicBezTo>
                      <a:pt x="137" y="772"/>
                      <a:pt x="137" y="772"/>
                      <a:pt x="137" y="772"/>
                    </a:cubicBezTo>
                    <a:cubicBezTo>
                      <a:pt x="129" y="760"/>
                      <a:pt x="129" y="760"/>
                      <a:pt x="129" y="760"/>
                    </a:cubicBezTo>
                    <a:cubicBezTo>
                      <a:pt x="120" y="760"/>
                      <a:pt x="120" y="760"/>
                      <a:pt x="120" y="760"/>
                    </a:cubicBezTo>
                    <a:cubicBezTo>
                      <a:pt x="113" y="772"/>
                      <a:pt x="113" y="772"/>
                      <a:pt x="113" y="772"/>
                    </a:cubicBezTo>
                    <a:cubicBezTo>
                      <a:pt x="110" y="784"/>
                      <a:pt x="110" y="784"/>
                      <a:pt x="110" y="784"/>
                    </a:cubicBezTo>
                    <a:cubicBezTo>
                      <a:pt x="99" y="790"/>
                      <a:pt x="99" y="790"/>
                      <a:pt x="99" y="790"/>
                    </a:cubicBezTo>
                    <a:cubicBezTo>
                      <a:pt x="86" y="790"/>
                      <a:pt x="86" y="790"/>
                      <a:pt x="86" y="790"/>
                    </a:cubicBezTo>
                    <a:cubicBezTo>
                      <a:pt x="82" y="786"/>
                      <a:pt x="82" y="786"/>
                      <a:pt x="82" y="786"/>
                    </a:cubicBezTo>
                    <a:cubicBezTo>
                      <a:pt x="78" y="795"/>
                      <a:pt x="78" y="795"/>
                      <a:pt x="78" y="795"/>
                    </a:cubicBezTo>
                    <a:cubicBezTo>
                      <a:pt x="78" y="806"/>
                      <a:pt x="78" y="806"/>
                      <a:pt x="78" y="806"/>
                    </a:cubicBezTo>
                    <a:cubicBezTo>
                      <a:pt x="72" y="811"/>
                      <a:pt x="72" y="811"/>
                      <a:pt x="72" y="811"/>
                    </a:cubicBezTo>
                    <a:cubicBezTo>
                      <a:pt x="64" y="821"/>
                      <a:pt x="64" y="821"/>
                      <a:pt x="64" y="821"/>
                    </a:cubicBezTo>
                    <a:cubicBezTo>
                      <a:pt x="72" y="833"/>
                      <a:pt x="72" y="833"/>
                      <a:pt x="72" y="833"/>
                    </a:cubicBezTo>
                    <a:cubicBezTo>
                      <a:pt x="88" y="844"/>
                      <a:pt x="88" y="844"/>
                      <a:pt x="88" y="844"/>
                    </a:cubicBezTo>
                    <a:cubicBezTo>
                      <a:pt x="97" y="844"/>
                      <a:pt x="97" y="844"/>
                      <a:pt x="97" y="844"/>
                    </a:cubicBezTo>
                    <a:cubicBezTo>
                      <a:pt x="105" y="856"/>
                      <a:pt x="105" y="856"/>
                      <a:pt x="105" y="856"/>
                    </a:cubicBezTo>
                    <a:cubicBezTo>
                      <a:pt x="114" y="847"/>
                      <a:pt x="114" y="847"/>
                      <a:pt x="114" y="847"/>
                    </a:cubicBezTo>
                    <a:cubicBezTo>
                      <a:pt x="116" y="858"/>
                      <a:pt x="116" y="858"/>
                      <a:pt x="116" y="858"/>
                    </a:cubicBezTo>
                    <a:cubicBezTo>
                      <a:pt x="113" y="868"/>
                      <a:pt x="113" y="868"/>
                      <a:pt x="113" y="868"/>
                    </a:cubicBezTo>
                    <a:cubicBezTo>
                      <a:pt x="105" y="883"/>
                      <a:pt x="105" y="883"/>
                      <a:pt x="105" y="883"/>
                    </a:cubicBezTo>
                    <a:cubicBezTo>
                      <a:pt x="105" y="891"/>
                      <a:pt x="105" y="891"/>
                      <a:pt x="105" y="891"/>
                    </a:cubicBezTo>
                    <a:cubicBezTo>
                      <a:pt x="90" y="895"/>
                      <a:pt x="90" y="895"/>
                      <a:pt x="90" y="895"/>
                    </a:cubicBezTo>
                    <a:cubicBezTo>
                      <a:pt x="81" y="904"/>
                      <a:pt x="81" y="904"/>
                      <a:pt x="81" y="904"/>
                    </a:cubicBezTo>
                    <a:cubicBezTo>
                      <a:pt x="67" y="899"/>
                      <a:pt x="67" y="899"/>
                      <a:pt x="67" y="899"/>
                    </a:cubicBezTo>
                    <a:cubicBezTo>
                      <a:pt x="67" y="890"/>
                      <a:pt x="67" y="890"/>
                      <a:pt x="67" y="890"/>
                    </a:cubicBezTo>
                    <a:cubicBezTo>
                      <a:pt x="60" y="882"/>
                      <a:pt x="60" y="882"/>
                      <a:pt x="60" y="882"/>
                    </a:cubicBezTo>
                    <a:cubicBezTo>
                      <a:pt x="49" y="877"/>
                      <a:pt x="49" y="877"/>
                      <a:pt x="49" y="877"/>
                    </a:cubicBezTo>
                    <a:cubicBezTo>
                      <a:pt x="39" y="874"/>
                      <a:pt x="39" y="874"/>
                      <a:pt x="39" y="874"/>
                    </a:cubicBezTo>
                    <a:cubicBezTo>
                      <a:pt x="24" y="885"/>
                      <a:pt x="24" y="885"/>
                      <a:pt x="24" y="885"/>
                    </a:cubicBezTo>
                    <a:cubicBezTo>
                      <a:pt x="27" y="898"/>
                      <a:pt x="27" y="898"/>
                      <a:pt x="27" y="898"/>
                    </a:cubicBezTo>
                    <a:cubicBezTo>
                      <a:pt x="34" y="904"/>
                      <a:pt x="34" y="904"/>
                      <a:pt x="34" y="904"/>
                    </a:cubicBezTo>
                    <a:cubicBezTo>
                      <a:pt x="36" y="922"/>
                      <a:pt x="36" y="922"/>
                      <a:pt x="36" y="922"/>
                    </a:cubicBezTo>
                    <a:cubicBezTo>
                      <a:pt x="44" y="935"/>
                      <a:pt x="44" y="935"/>
                      <a:pt x="44" y="935"/>
                    </a:cubicBezTo>
                    <a:cubicBezTo>
                      <a:pt x="61" y="937"/>
                      <a:pt x="61" y="937"/>
                      <a:pt x="61" y="937"/>
                    </a:cubicBezTo>
                    <a:cubicBezTo>
                      <a:pt x="68" y="932"/>
                      <a:pt x="68" y="932"/>
                      <a:pt x="68" y="932"/>
                    </a:cubicBezTo>
                    <a:cubicBezTo>
                      <a:pt x="84" y="937"/>
                      <a:pt x="84" y="937"/>
                      <a:pt x="84" y="937"/>
                    </a:cubicBezTo>
                    <a:cubicBezTo>
                      <a:pt x="89" y="952"/>
                      <a:pt x="89" y="952"/>
                      <a:pt x="89" y="952"/>
                    </a:cubicBezTo>
                    <a:cubicBezTo>
                      <a:pt x="89" y="965"/>
                      <a:pt x="89" y="965"/>
                      <a:pt x="89" y="965"/>
                    </a:cubicBezTo>
                    <a:cubicBezTo>
                      <a:pt x="81" y="965"/>
                      <a:pt x="81" y="965"/>
                      <a:pt x="81" y="965"/>
                    </a:cubicBezTo>
                    <a:cubicBezTo>
                      <a:pt x="76" y="958"/>
                      <a:pt x="76" y="958"/>
                      <a:pt x="76" y="958"/>
                    </a:cubicBezTo>
                    <a:cubicBezTo>
                      <a:pt x="65" y="959"/>
                      <a:pt x="65" y="959"/>
                      <a:pt x="65" y="959"/>
                    </a:cubicBezTo>
                    <a:cubicBezTo>
                      <a:pt x="65" y="964"/>
                      <a:pt x="65" y="964"/>
                      <a:pt x="65" y="964"/>
                    </a:cubicBezTo>
                    <a:cubicBezTo>
                      <a:pt x="55" y="968"/>
                      <a:pt x="55" y="968"/>
                      <a:pt x="55" y="968"/>
                    </a:cubicBezTo>
                    <a:cubicBezTo>
                      <a:pt x="41" y="981"/>
                      <a:pt x="41" y="981"/>
                      <a:pt x="41" y="981"/>
                    </a:cubicBezTo>
                    <a:cubicBezTo>
                      <a:pt x="41" y="989"/>
                      <a:pt x="41" y="989"/>
                      <a:pt x="41" y="989"/>
                    </a:cubicBezTo>
                    <a:cubicBezTo>
                      <a:pt x="32" y="1001"/>
                      <a:pt x="32" y="1001"/>
                      <a:pt x="32" y="1001"/>
                    </a:cubicBezTo>
                    <a:cubicBezTo>
                      <a:pt x="32" y="1012"/>
                      <a:pt x="32" y="1012"/>
                      <a:pt x="32" y="1012"/>
                    </a:cubicBezTo>
                    <a:cubicBezTo>
                      <a:pt x="25" y="1012"/>
                      <a:pt x="25" y="1012"/>
                      <a:pt x="25" y="1012"/>
                    </a:cubicBezTo>
                    <a:cubicBezTo>
                      <a:pt x="16" y="1029"/>
                      <a:pt x="16" y="1029"/>
                      <a:pt x="16" y="1029"/>
                    </a:cubicBezTo>
                    <a:cubicBezTo>
                      <a:pt x="14" y="1039"/>
                      <a:pt x="14" y="1039"/>
                      <a:pt x="14" y="1039"/>
                    </a:cubicBezTo>
                    <a:cubicBezTo>
                      <a:pt x="4" y="1043"/>
                      <a:pt x="4" y="1043"/>
                      <a:pt x="4" y="1043"/>
                    </a:cubicBezTo>
                    <a:cubicBezTo>
                      <a:pt x="0" y="1050"/>
                      <a:pt x="0" y="1050"/>
                      <a:pt x="0" y="1050"/>
                    </a:cubicBezTo>
                    <a:cubicBezTo>
                      <a:pt x="23" y="1050"/>
                      <a:pt x="23" y="1050"/>
                      <a:pt x="23" y="1050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42" y="1052"/>
                      <a:pt x="42" y="1052"/>
                      <a:pt x="42" y="1052"/>
                    </a:cubicBezTo>
                    <a:cubicBezTo>
                      <a:pt x="49" y="1052"/>
                      <a:pt x="49" y="1052"/>
                      <a:pt x="49" y="1052"/>
                    </a:cubicBezTo>
                    <a:cubicBezTo>
                      <a:pt x="53" y="1060"/>
                      <a:pt x="53" y="1060"/>
                      <a:pt x="53" y="1060"/>
                    </a:cubicBezTo>
                    <a:cubicBezTo>
                      <a:pt x="50" y="1069"/>
                      <a:pt x="50" y="1069"/>
                      <a:pt x="50" y="1069"/>
                    </a:cubicBezTo>
                    <a:cubicBezTo>
                      <a:pt x="38" y="1075"/>
                      <a:pt x="38" y="1075"/>
                      <a:pt x="38" y="1075"/>
                    </a:cubicBezTo>
                    <a:cubicBezTo>
                      <a:pt x="39" y="1083"/>
                      <a:pt x="39" y="1083"/>
                      <a:pt x="39" y="1083"/>
                    </a:cubicBezTo>
                    <a:cubicBezTo>
                      <a:pt x="46" y="1083"/>
                      <a:pt x="46" y="1083"/>
                      <a:pt x="46" y="1083"/>
                    </a:cubicBezTo>
                    <a:cubicBezTo>
                      <a:pt x="48" y="1094"/>
                      <a:pt x="48" y="1094"/>
                      <a:pt x="48" y="1094"/>
                    </a:cubicBezTo>
                    <a:cubicBezTo>
                      <a:pt x="53" y="1080"/>
                      <a:pt x="53" y="1080"/>
                      <a:pt x="53" y="1080"/>
                    </a:cubicBezTo>
                    <a:cubicBezTo>
                      <a:pt x="66" y="1083"/>
                      <a:pt x="66" y="1083"/>
                      <a:pt x="66" y="1083"/>
                    </a:cubicBezTo>
                    <a:cubicBezTo>
                      <a:pt x="78" y="1080"/>
                      <a:pt x="78" y="1080"/>
                      <a:pt x="78" y="1080"/>
                    </a:cubicBezTo>
                    <a:cubicBezTo>
                      <a:pt x="82" y="1068"/>
                      <a:pt x="82" y="1068"/>
                      <a:pt x="82" y="1068"/>
                    </a:cubicBezTo>
                    <a:cubicBezTo>
                      <a:pt x="78" y="1051"/>
                      <a:pt x="78" y="1051"/>
                      <a:pt x="78" y="1051"/>
                    </a:cubicBezTo>
                    <a:cubicBezTo>
                      <a:pt x="89" y="1047"/>
                      <a:pt x="89" y="1047"/>
                      <a:pt x="89" y="1047"/>
                    </a:cubicBezTo>
                    <a:cubicBezTo>
                      <a:pt x="106" y="1046"/>
                      <a:pt x="106" y="1046"/>
                      <a:pt x="106" y="1046"/>
                    </a:cubicBezTo>
                    <a:cubicBezTo>
                      <a:pt x="118" y="1057"/>
                      <a:pt x="118" y="1057"/>
                      <a:pt x="118" y="1057"/>
                    </a:cubicBezTo>
                    <a:cubicBezTo>
                      <a:pt x="127" y="1057"/>
                      <a:pt x="127" y="1057"/>
                      <a:pt x="127" y="1057"/>
                    </a:cubicBezTo>
                    <a:cubicBezTo>
                      <a:pt x="135" y="1049"/>
                      <a:pt x="135" y="1049"/>
                      <a:pt x="135" y="1049"/>
                    </a:cubicBezTo>
                    <a:cubicBezTo>
                      <a:pt x="126" y="1040"/>
                      <a:pt x="126" y="1040"/>
                      <a:pt x="126" y="1040"/>
                    </a:cubicBezTo>
                    <a:cubicBezTo>
                      <a:pt x="119" y="1033"/>
                      <a:pt x="119" y="1033"/>
                      <a:pt x="119" y="1033"/>
                    </a:cubicBezTo>
                    <a:cubicBezTo>
                      <a:pt x="112" y="1028"/>
                      <a:pt x="112" y="1028"/>
                      <a:pt x="112" y="1028"/>
                    </a:cubicBezTo>
                    <a:cubicBezTo>
                      <a:pt x="121" y="1019"/>
                      <a:pt x="121" y="1019"/>
                      <a:pt x="121" y="1019"/>
                    </a:cubicBezTo>
                    <a:cubicBezTo>
                      <a:pt x="116" y="1009"/>
                      <a:pt x="116" y="1009"/>
                      <a:pt x="116" y="1009"/>
                    </a:cubicBezTo>
                    <a:cubicBezTo>
                      <a:pt x="121" y="994"/>
                      <a:pt x="121" y="994"/>
                      <a:pt x="121" y="994"/>
                    </a:cubicBezTo>
                    <a:cubicBezTo>
                      <a:pt x="135" y="994"/>
                      <a:pt x="135" y="994"/>
                      <a:pt x="135" y="994"/>
                    </a:cubicBezTo>
                    <a:cubicBezTo>
                      <a:pt x="150" y="1002"/>
                      <a:pt x="150" y="1002"/>
                      <a:pt x="150" y="1002"/>
                    </a:cubicBezTo>
                    <a:cubicBezTo>
                      <a:pt x="161" y="1011"/>
                      <a:pt x="161" y="1011"/>
                      <a:pt x="161" y="1011"/>
                    </a:cubicBezTo>
                    <a:cubicBezTo>
                      <a:pt x="173" y="1008"/>
                      <a:pt x="173" y="1008"/>
                      <a:pt x="173" y="1008"/>
                    </a:cubicBezTo>
                    <a:lnTo>
                      <a:pt x="190" y="1011"/>
                    </a:lnTo>
                    <a:close/>
                    <a:moveTo>
                      <a:pt x="846" y="84"/>
                    </a:moveTo>
                    <a:cubicBezTo>
                      <a:pt x="839" y="90"/>
                      <a:pt x="839" y="90"/>
                      <a:pt x="839" y="90"/>
                    </a:cubicBezTo>
                    <a:cubicBezTo>
                      <a:pt x="832" y="96"/>
                      <a:pt x="832" y="96"/>
                      <a:pt x="832" y="96"/>
                    </a:cubicBezTo>
                    <a:cubicBezTo>
                      <a:pt x="839" y="101"/>
                      <a:pt x="839" y="101"/>
                      <a:pt x="839" y="101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53" y="96"/>
                      <a:pt x="853" y="96"/>
                      <a:pt x="853" y="96"/>
                    </a:cubicBezTo>
                    <a:cubicBezTo>
                      <a:pt x="861" y="89"/>
                      <a:pt x="861" y="89"/>
                      <a:pt x="861" y="89"/>
                    </a:cubicBezTo>
                    <a:cubicBezTo>
                      <a:pt x="853" y="82"/>
                      <a:pt x="853" y="82"/>
                      <a:pt x="853" y="82"/>
                    </a:cubicBezTo>
                    <a:lnTo>
                      <a:pt x="846" y="84"/>
                    </a:lnTo>
                    <a:close/>
                    <a:moveTo>
                      <a:pt x="824" y="17"/>
                    </a:moveTo>
                    <a:cubicBezTo>
                      <a:pt x="819" y="21"/>
                      <a:pt x="819" y="21"/>
                      <a:pt x="819" y="21"/>
                    </a:cubicBezTo>
                    <a:cubicBezTo>
                      <a:pt x="822" y="27"/>
                      <a:pt x="822" y="27"/>
                      <a:pt x="822" y="27"/>
                    </a:cubicBezTo>
                    <a:cubicBezTo>
                      <a:pt x="830" y="22"/>
                      <a:pt x="830" y="22"/>
                      <a:pt x="830" y="22"/>
                    </a:cubicBezTo>
                    <a:cubicBezTo>
                      <a:pt x="839" y="24"/>
                      <a:pt x="839" y="24"/>
                      <a:pt x="839" y="24"/>
                    </a:cubicBezTo>
                    <a:cubicBezTo>
                      <a:pt x="836" y="19"/>
                      <a:pt x="836" y="19"/>
                      <a:pt x="836" y="19"/>
                    </a:cubicBezTo>
                    <a:lnTo>
                      <a:pt x="824" y="17"/>
                    </a:lnTo>
                    <a:close/>
                    <a:moveTo>
                      <a:pt x="796" y="41"/>
                    </a:moveTo>
                    <a:cubicBezTo>
                      <a:pt x="793" y="49"/>
                      <a:pt x="793" y="49"/>
                      <a:pt x="793" y="49"/>
                    </a:cubicBezTo>
                    <a:cubicBezTo>
                      <a:pt x="798" y="53"/>
                      <a:pt x="798" y="53"/>
                      <a:pt x="798" y="53"/>
                    </a:cubicBezTo>
                    <a:cubicBezTo>
                      <a:pt x="804" y="46"/>
                      <a:pt x="804" y="46"/>
                      <a:pt x="804" y="46"/>
                    </a:cubicBezTo>
                    <a:lnTo>
                      <a:pt x="796" y="41"/>
                    </a:lnTo>
                    <a:close/>
                    <a:moveTo>
                      <a:pt x="732" y="1"/>
                    </a:moveTo>
                    <a:cubicBezTo>
                      <a:pt x="725" y="6"/>
                      <a:pt x="725" y="6"/>
                      <a:pt x="725" y="6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3" y="18"/>
                      <a:pt x="723" y="18"/>
                      <a:pt x="723" y="18"/>
                    </a:cubicBezTo>
                    <a:cubicBezTo>
                      <a:pt x="724" y="23"/>
                      <a:pt x="724" y="23"/>
                      <a:pt x="724" y="23"/>
                    </a:cubicBezTo>
                    <a:cubicBezTo>
                      <a:pt x="735" y="26"/>
                      <a:pt x="735" y="26"/>
                      <a:pt x="735" y="26"/>
                    </a:cubicBezTo>
                    <a:cubicBezTo>
                      <a:pt x="745" y="21"/>
                      <a:pt x="745" y="21"/>
                      <a:pt x="745" y="21"/>
                    </a:cubicBezTo>
                    <a:cubicBezTo>
                      <a:pt x="751" y="21"/>
                      <a:pt x="751" y="21"/>
                      <a:pt x="751" y="21"/>
                    </a:cubicBezTo>
                    <a:cubicBezTo>
                      <a:pt x="751" y="15"/>
                      <a:pt x="751" y="15"/>
                      <a:pt x="751" y="15"/>
                    </a:cubicBezTo>
                    <a:cubicBezTo>
                      <a:pt x="741" y="13"/>
                      <a:pt x="741" y="13"/>
                      <a:pt x="741" y="13"/>
                    </a:cubicBezTo>
                    <a:cubicBezTo>
                      <a:pt x="746" y="7"/>
                      <a:pt x="746" y="7"/>
                      <a:pt x="746" y="7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34" y="2"/>
                      <a:pt x="734" y="2"/>
                      <a:pt x="734" y="2"/>
                    </a:cubicBez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 dirty="0"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8E7F72B5-0C11-437A-9408-3DBB2D7B7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605" y="5225589"/>
                <a:ext cx="3984625" cy="2617788"/>
              </a:xfrm>
              <a:custGeom>
                <a:avLst/>
                <a:gdLst>
                  <a:gd name="T0" fmla="*/ 1302 w 2510"/>
                  <a:gd name="T1" fmla="*/ 510 h 1649"/>
                  <a:gd name="T2" fmla="*/ 1344 w 2510"/>
                  <a:gd name="T3" fmla="*/ 612 h 1649"/>
                  <a:gd name="T4" fmla="*/ 1395 w 2510"/>
                  <a:gd name="T5" fmla="*/ 873 h 1649"/>
                  <a:gd name="T6" fmla="*/ 1177 w 2510"/>
                  <a:gd name="T7" fmla="*/ 786 h 1649"/>
                  <a:gd name="T8" fmla="*/ 1146 w 2510"/>
                  <a:gd name="T9" fmla="*/ 815 h 1649"/>
                  <a:gd name="T10" fmla="*/ 1123 w 2510"/>
                  <a:gd name="T11" fmla="*/ 981 h 1649"/>
                  <a:gd name="T12" fmla="*/ 1242 w 2510"/>
                  <a:gd name="T13" fmla="*/ 1007 h 1649"/>
                  <a:gd name="T14" fmla="*/ 1412 w 2510"/>
                  <a:gd name="T15" fmla="*/ 1012 h 1649"/>
                  <a:gd name="T16" fmla="*/ 1552 w 2510"/>
                  <a:gd name="T17" fmla="*/ 882 h 1649"/>
                  <a:gd name="T18" fmla="*/ 1539 w 2510"/>
                  <a:gd name="T19" fmla="*/ 1042 h 1649"/>
                  <a:gd name="T20" fmla="*/ 1745 w 2510"/>
                  <a:gd name="T21" fmla="*/ 1013 h 1649"/>
                  <a:gd name="T22" fmla="*/ 1895 w 2510"/>
                  <a:gd name="T23" fmla="*/ 1083 h 1649"/>
                  <a:gd name="T24" fmla="*/ 2000 w 2510"/>
                  <a:gd name="T25" fmla="*/ 1102 h 1649"/>
                  <a:gd name="T26" fmla="*/ 2107 w 2510"/>
                  <a:gd name="T27" fmla="*/ 1144 h 1649"/>
                  <a:gd name="T28" fmla="*/ 2114 w 2510"/>
                  <a:gd name="T29" fmla="*/ 1256 h 1649"/>
                  <a:gd name="T30" fmla="*/ 1907 w 2510"/>
                  <a:gd name="T31" fmla="*/ 1377 h 1649"/>
                  <a:gd name="T32" fmla="*/ 1766 w 2510"/>
                  <a:gd name="T33" fmla="*/ 1504 h 1649"/>
                  <a:gd name="T34" fmla="*/ 1607 w 2510"/>
                  <a:gd name="T35" fmla="*/ 1623 h 1649"/>
                  <a:gd name="T36" fmla="*/ 1453 w 2510"/>
                  <a:gd name="T37" fmla="*/ 1605 h 1649"/>
                  <a:gd name="T38" fmla="*/ 1370 w 2510"/>
                  <a:gd name="T39" fmla="*/ 1613 h 1649"/>
                  <a:gd name="T40" fmla="*/ 1232 w 2510"/>
                  <a:gd name="T41" fmla="*/ 1630 h 1649"/>
                  <a:gd name="T42" fmla="*/ 1257 w 2510"/>
                  <a:gd name="T43" fmla="*/ 1482 h 1649"/>
                  <a:gd name="T44" fmla="*/ 1168 w 2510"/>
                  <a:gd name="T45" fmla="*/ 1520 h 1649"/>
                  <a:gd name="T46" fmla="*/ 998 w 2510"/>
                  <a:gd name="T47" fmla="*/ 1466 h 1649"/>
                  <a:gd name="T48" fmla="*/ 815 w 2510"/>
                  <a:gd name="T49" fmla="*/ 1358 h 1649"/>
                  <a:gd name="T50" fmla="*/ 687 w 2510"/>
                  <a:gd name="T51" fmla="*/ 1303 h 1649"/>
                  <a:gd name="T52" fmla="*/ 549 w 2510"/>
                  <a:gd name="T53" fmla="*/ 1269 h 1649"/>
                  <a:gd name="T54" fmla="*/ 446 w 2510"/>
                  <a:gd name="T55" fmla="*/ 1310 h 1649"/>
                  <a:gd name="T56" fmla="*/ 353 w 2510"/>
                  <a:gd name="T57" fmla="*/ 1182 h 1649"/>
                  <a:gd name="T58" fmla="*/ 498 w 2510"/>
                  <a:gd name="T59" fmla="*/ 1018 h 1649"/>
                  <a:gd name="T60" fmla="*/ 655 w 2510"/>
                  <a:gd name="T61" fmla="*/ 1016 h 1649"/>
                  <a:gd name="T62" fmla="*/ 915 w 2510"/>
                  <a:gd name="T63" fmla="*/ 830 h 1649"/>
                  <a:gd name="T64" fmla="*/ 1120 w 2510"/>
                  <a:gd name="T65" fmla="*/ 913 h 1649"/>
                  <a:gd name="T66" fmla="*/ 1894 w 2510"/>
                  <a:gd name="T67" fmla="*/ 830 h 1649"/>
                  <a:gd name="T68" fmla="*/ 1927 w 2510"/>
                  <a:gd name="T69" fmla="*/ 729 h 1649"/>
                  <a:gd name="T70" fmla="*/ 2023 w 2510"/>
                  <a:gd name="T71" fmla="*/ 651 h 1649"/>
                  <a:gd name="T72" fmla="*/ 2109 w 2510"/>
                  <a:gd name="T73" fmla="*/ 580 h 1649"/>
                  <a:gd name="T74" fmla="*/ 2225 w 2510"/>
                  <a:gd name="T75" fmla="*/ 527 h 1649"/>
                  <a:gd name="T76" fmla="*/ 2427 w 2510"/>
                  <a:gd name="T77" fmla="*/ 497 h 1649"/>
                  <a:gd name="T78" fmla="*/ 2218 w 2510"/>
                  <a:gd name="T79" fmla="*/ 600 h 1649"/>
                  <a:gd name="T80" fmla="*/ 2101 w 2510"/>
                  <a:gd name="T81" fmla="*/ 667 h 1649"/>
                  <a:gd name="T82" fmla="*/ 2010 w 2510"/>
                  <a:gd name="T83" fmla="*/ 740 h 1649"/>
                  <a:gd name="T84" fmla="*/ 1966 w 2510"/>
                  <a:gd name="T85" fmla="*/ 924 h 1649"/>
                  <a:gd name="T86" fmla="*/ 2495 w 2510"/>
                  <a:gd name="T87" fmla="*/ 108 h 1649"/>
                  <a:gd name="T88" fmla="*/ 2434 w 2510"/>
                  <a:gd name="T89" fmla="*/ 95 h 1649"/>
                  <a:gd name="T90" fmla="*/ 2412 w 2510"/>
                  <a:gd name="T91" fmla="*/ 143 h 1649"/>
                  <a:gd name="T92" fmla="*/ 2389 w 2510"/>
                  <a:gd name="T93" fmla="*/ 171 h 1649"/>
                  <a:gd name="T94" fmla="*/ 2391 w 2510"/>
                  <a:gd name="T95" fmla="*/ 144 h 1649"/>
                  <a:gd name="T96" fmla="*/ 2425 w 2510"/>
                  <a:gd name="T97" fmla="*/ 56 h 1649"/>
                  <a:gd name="T98" fmla="*/ 2362 w 2510"/>
                  <a:gd name="T99" fmla="*/ 99 h 1649"/>
                  <a:gd name="T100" fmla="*/ 2382 w 2510"/>
                  <a:gd name="T101" fmla="*/ 76 h 1649"/>
                  <a:gd name="T102" fmla="*/ 2396 w 2510"/>
                  <a:gd name="T103" fmla="*/ 41 h 1649"/>
                  <a:gd name="T104" fmla="*/ 2328 w 2510"/>
                  <a:gd name="T105" fmla="*/ 96 h 1649"/>
                  <a:gd name="T106" fmla="*/ 2210 w 2510"/>
                  <a:gd name="T107" fmla="*/ 67 h 1649"/>
                  <a:gd name="T108" fmla="*/ 2277 w 2510"/>
                  <a:gd name="T109" fmla="*/ 28 h 1649"/>
                  <a:gd name="T110" fmla="*/ 2250 w 2510"/>
                  <a:gd name="T111" fmla="*/ 12 h 1649"/>
                  <a:gd name="T112" fmla="*/ 2255 w 2510"/>
                  <a:gd name="T113" fmla="*/ 112 h 1649"/>
                  <a:gd name="T114" fmla="*/ 55 w 2510"/>
                  <a:gd name="T115" fmla="*/ 946 h 1649"/>
                  <a:gd name="T116" fmla="*/ 106 w 2510"/>
                  <a:gd name="T117" fmla="*/ 1012 h 1649"/>
                  <a:gd name="T118" fmla="*/ 1988 w 2510"/>
                  <a:gd name="T119" fmla="*/ 1012 h 1649"/>
                  <a:gd name="T120" fmla="*/ 1668 w 2510"/>
                  <a:gd name="T121" fmla="*/ 940 h 1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10" h="1649">
                    <a:moveTo>
                      <a:pt x="1058" y="660"/>
                    </a:moveTo>
                    <a:lnTo>
                      <a:pt x="1061" y="642"/>
                    </a:lnTo>
                    <a:lnTo>
                      <a:pt x="1090" y="612"/>
                    </a:lnTo>
                    <a:lnTo>
                      <a:pt x="1139" y="612"/>
                    </a:lnTo>
                    <a:lnTo>
                      <a:pt x="1155" y="585"/>
                    </a:lnTo>
                    <a:lnTo>
                      <a:pt x="1155" y="533"/>
                    </a:lnTo>
                    <a:lnTo>
                      <a:pt x="1186" y="517"/>
                    </a:lnTo>
                    <a:lnTo>
                      <a:pt x="1226" y="497"/>
                    </a:lnTo>
                    <a:lnTo>
                      <a:pt x="1255" y="507"/>
                    </a:lnTo>
                    <a:lnTo>
                      <a:pt x="1271" y="507"/>
                    </a:lnTo>
                    <a:lnTo>
                      <a:pt x="1284" y="521"/>
                    </a:lnTo>
                    <a:lnTo>
                      <a:pt x="1302" y="510"/>
                    </a:lnTo>
                    <a:lnTo>
                      <a:pt x="1298" y="530"/>
                    </a:lnTo>
                    <a:lnTo>
                      <a:pt x="1314" y="527"/>
                    </a:lnTo>
                    <a:lnTo>
                      <a:pt x="1337" y="529"/>
                    </a:lnTo>
                    <a:lnTo>
                      <a:pt x="1337" y="545"/>
                    </a:lnTo>
                    <a:lnTo>
                      <a:pt x="1343" y="562"/>
                    </a:lnTo>
                    <a:lnTo>
                      <a:pt x="1331" y="555"/>
                    </a:lnTo>
                    <a:lnTo>
                      <a:pt x="1321" y="543"/>
                    </a:lnTo>
                    <a:lnTo>
                      <a:pt x="1311" y="553"/>
                    </a:lnTo>
                    <a:lnTo>
                      <a:pt x="1315" y="572"/>
                    </a:lnTo>
                    <a:lnTo>
                      <a:pt x="1315" y="591"/>
                    </a:lnTo>
                    <a:lnTo>
                      <a:pt x="1331" y="600"/>
                    </a:lnTo>
                    <a:lnTo>
                      <a:pt x="1344" y="612"/>
                    </a:lnTo>
                    <a:lnTo>
                      <a:pt x="1344" y="632"/>
                    </a:lnTo>
                    <a:lnTo>
                      <a:pt x="1359" y="639"/>
                    </a:lnTo>
                    <a:lnTo>
                      <a:pt x="1359" y="662"/>
                    </a:lnTo>
                    <a:lnTo>
                      <a:pt x="1375" y="678"/>
                    </a:lnTo>
                    <a:lnTo>
                      <a:pt x="1382" y="705"/>
                    </a:lnTo>
                    <a:lnTo>
                      <a:pt x="1382" y="734"/>
                    </a:lnTo>
                    <a:lnTo>
                      <a:pt x="1378" y="757"/>
                    </a:lnTo>
                    <a:lnTo>
                      <a:pt x="1383" y="772"/>
                    </a:lnTo>
                    <a:lnTo>
                      <a:pt x="1383" y="801"/>
                    </a:lnTo>
                    <a:lnTo>
                      <a:pt x="1401" y="818"/>
                    </a:lnTo>
                    <a:lnTo>
                      <a:pt x="1399" y="839"/>
                    </a:lnTo>
                    <a:lnTo>
                      <a:pt x="1395" y="873"/>
                    </a:lnTo>
                    <a:lnTo>
                      <a:pt x="1379" y="904"/>
                    </a:lnTo>
                    <a:lnTo>
                      <a:pt x="1353" y="929"/>
                    </a:lnTo>
                    <a:lnTo>
                      <a:pt x="1325" y="929"/>
                    </a:lnTo>
                    <a:lnTo>
                      <a:pt x="1296" y="935"/>
                    </a:lnTo>
                    <a:lnTo>
                      <a:pt x="1270" y="926"/>
                    </a:lnTo>
                    <a:lnTo>
                      <a:pt x="1241" y="910"/>
                    </a:lnTo>
                    <a:lnTo>
                      <a:pt x="1223" y="891"/>
                    </a:lnTo>
                    <a:lnTo>
                      <a:pt x="1223" y="865"/>
                    </a:lnTo>
                    <a:lnTo>
                      <a:pt x="1205" y="847"/>
                    </a:lnTo>
                    <a:lnTo>
                      <a:pt x="1196" y="827"/>
                    </a:lnTo>
                    <a:lnTo>
                      <a:pt x="1189" y="807"/>
                    </a:lnTo>
                    <a:lnTo>
                      <a:pt x="1177" y="786"/>
                    </a:lnTo>
                    <a:lnTo>
                      <a:pt x="1170" y="750"/>
                    </a:lnTo>
                    <a:lnTo>
                      <a:pt x="1157" y="744"/>
                    </a:lnTo>
                    <a:lnTo>
                      <a:pt x="1161" y="722"/>
                    </a:lnTo>
                    <a:lnTo>
                      <a:pt x="1171" y="710"/>
                    </a:lnTo>
                    <a:lnTo>
                      <a:pt x="1158" y="697"/>
                    </a:lnTo>
                    <a:lnTo>
                      <a:pt x="1152" y="715"/>
                    </a:lnTo>
                    <a:lnTo>
                      <a:pt x="1142" y="724"/>
                    </a:lnTo>
                    <a:lnTo>
                      <a:pt x="1146" y="745"/>
                    </a:lnTo>
                    <a:lnTo>
                      <a:pt x="1146" y="770"/>
                    </a:lnTo>
                    <a:lnTo>
                      <a:pt x="1136" y="780"/>
                    </a:lnTo>
                    <a:lnTo>
                      <a:pt x="1151" y="795"/>
                    </a:lnTo>
                    <a:lnTo>
                      <a:pt x="1146" y="815"/>
                    </a:lnTo>
                    <a:lnTo>
                      <a:pt x="1133" y="846"/>
                    </a:lnTo>
                    <a:lnTo>
                      <a:pt x="1109" y="853"/>
                    </a:lnTo>
                    <a:lnTo>
                      <a:pt x="1090" y="872"/>
                    </a:lnTo>
                    <a:lnTo>
                      <a:pt x="1082" y="907"/>
                    </a:lnTo>
                    <a:lnTo>
                      <a:pt x="1065" y="924"/>
                    </a:lnTo>
                    <a:lnTo>
                      <a:pt x="1080" y="970"/>
                    </a:lnTo>
                    <a:lnTo>
                      <a:pt x="1065" y="994"/>
                    </a:lnTo>
                    <a:lnTo>
                      <a:pt x="1085" y="1015"/>
                    </a:lnTo>
                    <a:lnTo>
                      <a:pt x="1107" y="1036"/>
                    </a:lnTo>
                    <a:lnTo>
                      <a:pt x="1130" y="1019"/>
                    </a:lnTo>
                    <a:lnTo>
                      <a:pt x="1136" y="994"/>
                    </a:lnTo>
                    <a:lnTo>
                      <a:pt x="1123" y="981"/>
                    </a:lnTo>
                    <a:lnTo>
                      <a:pt x="1125" y="961"/>
                    </a:lnTo>
                    <a:lnTo>
                      <a:pt x="1125" y="943"/>
                    </a:lnTo>
                    <a:lnTo>
                      <a:pt x="1142" y="926"/>
                    </a:lnTo>
                    <a:lnTo>
                      <a:pt x="1158" y="926"/>
                    </a:lnTo>
                    <a:lnTo>
                      <a:pt x="1164" y="970"/>
                    </a:lnTo>
                    <a:lnTo>
                      <a:pt x="1170" y="999"/>
                    </a:lnTo>
                    <a:lnTo>
                      <a:pt x="1186" y="1016"/>
                    </a:lnTo>
                    <a:lnTo>
                      <a:pt x="1197" y="1038"/>
                    </a:lnTo>
                    <a:lnTo>
                      <a:pt x="1225" y="1047"/>
                    </a:lnTo>
                    <a:lnTo>
                      <a:pt x="1232" y="1038"/>
                    </a:lnTo>
                    <a:lnTo>
                      <a:pt x="1226" y="1022"/>
                    </a:lnTo>
                    <a:lnTo>
                      <a:pt x="1242" y="1007"/>
                    </a:lnTo>
                    <a:lnTo>
                      <a:pt x="1244" y="974"/>
                    </a:lnTo>
                    <a:lnTo>
                      <a:pt x="1273" y="978"/>
                    </a:lnTo>
                    <a:lnTo>
                      <a:pt x="1302" y="968"/>
                    </a:lnTo>
                    <a:lnTo>
                      <a:pt x="1325" y="981"/>
                    </a:lnTo>
                    <a:lnTo>
                      <a:pt x="1351" y="972"/>
                    </a:lnTo>
                    <a:lnTo>
                      <a:pt x="1369" y="972"/>
                    </a:lnTo>
                    <a:lnTo>
                      <a:pt x="1380" y="984"/>
                    </a:lnTo>
                    <a:lnTo>
                      <a:pt x="1396" y="1009"/>
                    </a:lnTo>
                    <a:lnTo>
                      <a:pt x="1383" y="1022"/>
                    </a:lnTo>
                    <a:lnTo>
                      <a:pt x="1383" y="1044"/>
                    </a:lnTo>
                    <a:lnTo>
                      <a:pt x="1395" y="1029"/>
                    </a:lnTo>
                    <a:lnTo>
                      <a:pt x="1412" y="1012"/>
                    </a:lnTo>
                    <a:lnTo>
                      <a:pt x="1436" y="1007"/>
                    </a:lnTo>
                    <a:lnTo>
                      <a:pt x="1455" y="978"/>
                    </a:lnTo>
                    <a:lnTo>
                      <a:pt x="1455" y="955"/>
                    </a:lnTo>
                    <a:lnTo>
                      <a:pt x="1462" y="937"/>
                    </a:lnTo>
                    <a:lnTo>
                      <a:pt x="1488" y="926"/>
                    </a:lnTo>
                    <a:lnTo>
                      <a:pt x="1488" y="910"/>
                    </a:lnTo>
                    <a:lnTo>
                      <a:pt x="1511" y="895"/>
                    </a:lnTo>
                    <a:lnTo>
                      <a:pt x="1511" y="871"/>
                    </a:lnTo>
                    <a:lnTo>
                      <a:pt x="1508" y="847"/>
                    </a:lnTo>
                    <a:lnTo>
                      <a:pt x="1524" y="847"/>
                    </a:lnTo>
                    <a:lnTo>
                      <a:pt x="1530" y="860"/>
                    </a:lnTo>
                    <a:lnTo>
                      <a:pt x="1552" y="882"/>
                    </a:lnTo>
                    <a:lnTo>
                      <a:pt x="1568" y="907"/>
                    </a:lnTo>
                    <a:lnTo>
                      <a:pt x="1568" y="940"/>
                    </a:lnTo>
                    <a:lnTo>
                      <a:pt x="1562" y="958"/>
                    </a:lnTo>
                    <a:lnTo>
                      <a:pt x="1553" y="967"/>
                    </a:lnTo>
                    <a:lnTo>
                      <a:pt x="1539" y="952"/>
                    </a:lnTo>
                    <a:lnTo>
                      <a:pt x="1518" y="948"/>
                    </a:lnTo>
                    <a:lnTo>
                      <a:pt x="1488" y="958"/>
                    </a:lnTo>
                    <a:lnTo>
                      <a:pt x="1488" y="984"/>
                    </a:lnTo>
                    <a:lnTo>
                      <a:pt x="1495" y="1007"/>
                    </a:lnTo>
                    <a:lnTo>
                      <a:pt x="1495" y="1026"/>
                    </a:lnTo>
                    <a:lnTo>
                      <a:pt x="1517" y="1032"/>
                    </a:lnTo>
                    <a:lnTo>
                      <a:pt x="1539" y="1042"/>
                    </a:lnTo>
                    <a:lnTo>
                      <a:pt x="1564" y="1031"/>
                    </a:lnTo>
                    <a:lnTo>
                      <a:pt x="1564" y="1013"/>
                    </a:lnTo>
                    <a:lnTo>
                      <a:pt x="1588" y="1007"/>
                    </a:lnTo>
                    <a:lnTo>
                      <a:pt x="1613" y="1019"/>
                    </a:lnTo>
                    <a:lnTo>
                      <a:pt x="1609" y="1003"/>
                    </a:lnTo>
                    <a:lnTo>
                      <a:pt x="1646" y="1010"/>
                    </a:lnTo>
                    <a:lnTo>
                      <a:pt x="1667" y="1006"/>
                    </a:lnTo>
                    <a:lnTo>
                      <a:pt x="1703" y="1010"/>
                    </a:lnTo>
                    <a:lnTo>
                      <a:pt x="1725" y="1010"/>
                    </a:lnTo>
                    <a:lnTo>
                      <a:pt x="1735" y="1031"/>
                    </a:lnTo>
                    <a:lnTo>
                      <a:pt x="1745" y="1031"/>
                    </a:lnTo>
                    <a:lnTo>
                      <a:pt x="1745" y="1013"/>
                    </a:lnTo>
                    <a:lnTo>
                      <a:pt x="1776" y="1003"/>
                    </a:lnTo>
                    <a:lnTo>
                      <a:pt x="1793" y="1003"/>
                    </a:lnTo>
                    <a:lnTo>
                      <a:pt x="1799" y="1028"/>
                    </a:lnTo>
                    <a:lnTo>
                      <a:pt x="1782" y="1028"/>
                    </a:lnTo>
                    <a:lnTo>
                      <a:pt x="1776" y="1045"/>
                    </a:lnTo>
                    <a:lnTo>
                      <a:pt x="1761" y="1051"/>
                    </a:lnTo>
                    <a:lnTo>
                      <a:pt x="1783" y="1071"/>
                    </a:lnTo>
                    <a:lnTo>
                      <a:pt x="1799" y="1071"/>
                    </a:lnTo>
                    <a:lnTo>
                      <a:pt x="1828" y="1058"/>
                    </a:lnTo>
                    <a:lnTo>
                      <a:pt x="1856" y="1064"/>
                    </a:lnTo>
                    <a:lnTo>
                      <a:pt x="1885" y="1093"/>
                    </a:lnTo>
                    <a:lnTo>
                      <a:pt x="1895" y="1083"/>
                    </a:lnTo>
                    <a:lnTo>
                      <a:pt x="1915" y="1083"/>
                    </a:lnTo>
                    <a:lnTo>
                      <a:pt x="1941" y="1076"/>
                    </a:lnTo>
                    <a:lnTo>
                      <a:pt x="1952" y="1086"/>
                    </a:lnTo>
                    <a:lnTo>
                      <a:pt x="1949" y="1099"/>
                    </a:lnTo>
                    <a:lnTo>
                      <a:pt x="1933" y="1109"/>
                    </a:lnTo>
                    <a:lnTo>
                      <a:pt x="1933" y="1127"/>
                    </a:lnTo>
                    <a:lnTo>
                      <a:pt x="1952" y="1141"/>
                    </a:lnTo>
                    <a:lnTo>
                      <a:pt x="1953" y="1124"/>
                    </a:lnTo>
                    <a:lnTo>
                      <a:pt x="1962" y="1115"/>
                    </a:lnTo>
                    <a:lnTo>
                      <a:pt x="1981" y="1121"/>
                    </a:lnTo>
                    <a:lnTo>
                      <a:pt x="1981" y="1105"/>
                    </a:lnTo>
                    <a:lnTo>
                      <a:pt x="2000" y="1102"/>
                    </a:lnTo>
                    <a:lnTo>
                      <a:pt x="2003" y="1079"/>
                    </a:lnTo>
                    <a:lnTo>
                      <a:pt x="2000" y="1051"/>
                    </a:lnTo>
                    <a:lnTo>
                      <a:pt x="2017" y="1042"/>
                    </a:lnTo>
                    <a:lnTo>
                      <a:pt x="2033" y="1038"/>
                    </a:lnTo>
                    <a:lnTo>
                      <a:pt x="2050" y="1055"/>
                    </a:lnTo>
                    <a:lnTo>
                      <a:pt x="2058" y="1048"/>
                    </a:lnTo>
                    <a:lnTo>
                      <a:pt x="2078" y="1073"/>
                    </a:lnTo>
                    <a:lnTo>
                      <a:pt x="2101" y="1095"/>
                    </a:lnTo>
                    <a:lnTo>
                      <a:pt x="2119" y="1114"/>
                    </a:lnTo>
                    <a:lnTo>
                      <a:pt x="2123" y="1122"/>
                    </a:lnTo>
                    <a:lnTo>
                      <a:pt x="2116" y="1134"/>
                    </a:lnTo>
                    <a:lnTo>
                      <a:pt x="2107" y="1144"/>
                    </a:lnTo>
                    <a:lnTo>
                      <a:pt x="2101" y="1150"/>
                    </a:lnTo>
                    <a:lnTo>
                      <a:pt x="2110" y="1159"/>
                    </a:lnTo>
                    <a:lnTo>
                      <a:pt x="2112" y="1166"/>
                    </a:lnTo>
                    <a:lnTo>
                      <a:pt x="2119" y="1169"/>
                    </a:lnTo>
                    <a:lnTo>
                      <a:pt x="2119" y="1183"/>
                    </a:lnTo>
                    <a:lnTo>
                      <a:pt x="2119" y="1201"/>
                    </a:lnTo>
                    <a:lnTo>
                      <a:pt x="2110" y="1201"/>
                    </a:lnTo>
                    <a:lnTo>
                      <a:pt x="2106" y="1213"/>
                    </a:lnTo>
                    <a:lnTo>
                      <a:pt x="2098" y="1215"/>
                    </a:lnTo>
                    <a:lnTo>
                      <a:pt x="2096" y="1234"/>
                    </a:lnTo>
                    <a:lnTo>
                      <a:pt x="2114" y="1243"/>
                    </a:lnTo>
                    <a:lnTo>
                      <a:pt x="2114" y="1256"/>
                    </a:lnTo>
                    <a:lnTo>
                      <a:pt x="2097" y="1263"/>
                    </a:lnTo>
                    <a:lnTo>
                      <a:pt x="2112" y="1278"/>
                    </a:lnTo>
                    <a:lnTo>
                      <a:pt x="2088" y="1290"/>
                    </a:lnTo>
                    <a:lnTo>
                      <a:pt x="2071" y="1307"/>
                    </a:lnTo>
                    <a:lnTo>
                      <a:pt x="2052" y="1307"/>
                    </a:lnTo>
                    <a:lnTo>
                      <a:pt x="2046" y="1329"/>
                    </a:lnTo>
                    <a:lnTo>
                      <a:pt x="2013" y="1329"/>
                    </a:lnTo>
                    <a:lnTo>
                      <a:pt x="1982" y="1336"/>
                    </a:lnTo>
                    <a:lnTo>
                      <a:pt x="1950" y="1354"/>
                    </a:lnTo>
                    <a:lnTo>
                      <a:pt x="1950" y="1374"/>
                    </a:lnTo>
                    <a:lnTo>
                      <a:pt x="1925" y="1374"/>
                    </a:lnTo>
                    <a:lnTo>
                      <a:pt x="1907" y="1377"/>
                    </a:lnTo>
                    <a:lnTo>
                      <a:pt x="1896" y="1389"/>
                    </a:lnTo>
                    <a:lnTo>
                      <a:pt x="1879" y="1397"/>
                    </a:lnTo>
                    <a:lnTo>
                      <a:pt x="1860" y="1416"/>
                    </a:lnTo>
                    <a:lnTo>
                      <a:pt x="1844" y="1418"/>
                    </a:lnTo>
                    <a:lnTo>
                      <a:pt x="1844" y="1403"/>
                    </a:lnTo>
                    <a:lnTo>
                      <a:pt x="1831" y="1399"/>
                    </a:lnTo>
                    <a:lnTo>
                      <a:pt x="1816" y="1413"/>
                    </a:lnTo>
                    <a:lnTo>
                      <a:pt x="1796" y="1434"/>
                    </a:lnTo>
                    <a:lnTo>
                      <a:pt x="1787" y="1450"/>
                    </a:lnTo>
                    <a:lnTo>
                      <a:pt x="1792" y="1472"/>
                    </a:lnTo>
                    <a:lnTo>
                      <a:pt x="1768" y="1486"/>
                    </a:lnTo>
                    <a:lnTo>
                      <a:pt x="1766" y="1504"/>
                    </a:lnTo>
                    <a:lnTo>
                      <a:pt x="1747" y="1515"/>
                    </a:lnTo>
                    <a:lnTo>
                      <a:pt x="1734" y="1540"/>
                    </a:lnTo>
                    <a:lnTo>
                      <a:pt x="1737" y="1557"/>
                    </a:lnTo>
                    <a:lnTo>
                      <a:pt x="1729" y="1572"/>
                    </a:lnTo>
                    <a:lnTo>
                      <a:pt x="1729" y="1585"/>
                    </a:lnTo>
                    <a:lnTo>
                      <a:pt x="1705" y="1610"/>
                    </a:lnTo>
                    <a:lnTo>
                      <a:pt x="1702" y="1626"/>
                    </a:lnTo>
                    <a:lnTo>
                      <a:pt x="1693" y="1636"/>
                    </a:lnTo>
                    <a:lnTo>
                      <a:pt x="1687" y="1649"/>
                    </a:lnTo>
                    <a:lnTo>
                      <a:pt x="1654" y="1645"/>
                    </a:lnTo>
                    <a:lnTo>
                      <a:pt x="1629" y="1634"/>
                    </a:lnTo>
                    <a:lnTo>
                      <a:pt x="1607" y="1623"/>
                    </a:lnTo>
                    <a:lnTo>
                      <a:pt x="1585" y="1608"/>
                    </a:lnTo>
                    <a:lnTo>
                      <a:pt x="1575" y="1608"/>
                    </a:lnTo>
                    <a:lnTo>
                      <a:pt x="1569" y="1620"/>
                    </a:lnTo>
                    <a:lnTo>
                      <a:pt x="1559" y="1623"/>
                    </a:lnTo>
                    <a:lnTo>
                      <a:pt x="1552" y="1617"/>
                    </a:lnTo>
                    <a:lnTo>
                      <a:pt x="1542" y="1613"/>
                    </a:lnTo>
                    <a:lnTo>
                      <a:pt x="1533" y="1623"/>
                    </a:lnTo>
                    <a:lnTo>
                      <a:pt x="1516" y="1617"/>
                    </a:lnTo>
                    <a:lnTo>
                      <a:pt x="1500" y="1624"/>
                    </a:lnTo>
                    <a:lnTo>
                      <a:pt x="1487" y="1611"/>
                    </a:lnTo>
                    <a:lnTo>
                      <a:pt x="1465" y="1601"/>
                    </a:lnTo>
                    <a:lnTo>
                      <a:pt x="1453" y="1605"/>
                    </a:lnTo>
                    <a:lnTo>
                      <a:pt x="1443" y="1594"/>
                    </a:lnTo>
                    <a:lnTo>
                      <a:pt x="1444" y="1581"/>
                    </a:lnTo>
                    <a:lnTo>
                      <a:pt x="1440" y="1573"/>
                    </a:lnTo>
                    <a:lnTo>
                      <a:pt x="1427" y="1569"/>
                    </a:lnTo>
                    <a:lnTo>
                      <a:pt x="1418" y="1578"/>
                    </a:lnTo>
                    <a:lnTo>
                      <a:pt x="1411" y="1570"/>
                    </a:lnTo>
                    <a:lnTo>
                      <a:pt x="1404" y="1578"/>
                    </a:lnTo>
                    <a:lnTo>
                      <a:pt x="1385" y="1568"/>
                    </a:lnTo>
                    <a:lnTo>
                      <a:pt x="1375" y="1585"/>
                    </a:lnTo>
                    <a:lnTo>
                      <a:pt x="1385" y="1595"/>
                    </a:lnTo>
                    <a:lnTo>
                      <a:pt x="1385" y="1607"/>
                    </a:lnTo>
                    <a:lnTo>
                      <a:pt x="1370" y="1613"/>
                    </a:lnTo>
                    <a:lnTo>
                      <a:pt x="1354" y="1613"/>
                    </a:lnTo>
                    <a:lnTo>
                      <a:pt x="1346" y="1621"/>
                    </a:lnTo>
                    <a:lnTo>
                      <a:pt x="1331" y="1623"/>
                    </a:lnTo>
                    <a:lnTo>
                      <a:pt x="1327" y="1613"/>
                    </a:lnTo>
                    <a:lnTo>
                      <a:pt x="1318" y="1604"/>
                    </a:lnTo>
                    <a:lnTo>
                      <a:pt x="1303" y="1618"/>
                    </a:lnTo>
                    <a:lnTo>
                      <a:pt x="1292" y="1607"/>
                    </a:lnTo>
                    <a:lnTo>
                      <a:pt x="1274" y="1600"/>
                    </a:lnTo>
                    <a:lnTo>
                      <a:pt x="1257" y="1604"/>
                    </a:lnTo>
                    <a:lnTo>
                      <a:pt x="1251" y="1623"/>
                    </a:lnTo>
                    <a:lnTo>
                      <a:pt x="1239" y="1636"/>
                    </a:lnTo>
                    <a:lnTo>
                      <a:pt x="1232" y="1630"/>
                    </a:lnTo>
                    <a:lnTo>
                      <a:pt x="1238" y="1616"/>
                    </a:lnTo>
                    <a:lnTo>
                      <a:pt x="1234" y="1601"/>
                    </a:lnTo>
                    <a:lnTo>
                      <a:pt x="1234" y="1586"/>
                    </a:lnTo>
                    <a:lnTo>
                      <a:pt x="1223" y="1576"/>
                    </a:lnTo>
                    <a:lnTo>
                      <a:pt x="1223" y="1562"/>
                    </a:lnTo>
                    <a:lnTo>
                      <a:pt x="1237" y="1549"/>
                    </a:lnTo>
                    <a:lnTo>
                      <a:pt x="1237" y="1536"/>
                    </a:lnTo>
                    <a:lnTo>
                      <a:pt x="1255" y="1531"/>
                    </a:lnTo>
                    <a:lnTo>
                      <a:pt x="1255" y="1512"/>
                    </a:lnTo>
                    <a:lnTo>
                      <a:pt x="1267" y="1501"/>
                    </a:lnTo>
                    <a:lnTo>
                      <a:pt x="1266" y="1486"/>
                    </a:lnTo>
                    <a:lnTo>
                      <a:pt x="1257" y="1482"/>
                    </a:lnTo>
                    <a:lnTo>
                      <a:pt x="1260" y="1470"/>
                    </a:lnTo>
                    <a:lnTo>
                      <a:pt x="1251" y="1461"/>
                    </a:lnTo>
                    <a:lnTo>
                      <a:pt x="1247" y="1457"/>
                    </a:lnTo>
                    <a:lnTo>
                      <a:pt x="1242" y="1448"/>
                    </a:lnTo>
                    <a:lnTo>
                      <a:pt x="1235" y="1447"/>
                    </a:lnTo>
                    <a:lnTo>
                      <a:pt x="1225" y="1456"/>
                    </a:lnTo>
                    <a:lnTo>
                      <a:pt x="1203" y="1476"/>
                    </a:lnTo>
                    <a:lnTo>
                      <a:pt x="1190" y="1490"/>
                    </a:lnTo>
                    <a:lnTo>
                      <a:pt x="1171" y="1482"/>
                    </a:lnTo>
                    <a:lnTo>
                      <a:pt x="1161" y="1490"/>
                    </a:lnTo>
                    <a:lnTo>
                      <a:pt x="1183" y="1514"/>
                    </a:lnTo>
                    <a:lnTo>
                      <a:pt x="1168" y="1520"/>
                    </a:lnTo>
                    <a:lnTo>
                      <a:pt x="1168" y="1537"/>
                    </a:lnTo>
                    <a:lnTo>
                      <a:pt x="1162" y="1544"/>
                    </a:lnTo>
                    <a:lnTo>
                      <a:pt x="1141" y="1524"/>
                    </a:lnTo>
                    <a:lnTo>
                      <a:pt x="1127" y="1543"/>
                    </a:lnTo>
                    <a:lnTo>
                      <a:pt x="1107" y="1537"/>
                    </a:lnTo>
                    <a:lnTo>
                      <a:pt x="1098" y="1547"/>
                    </a:lnTo>
                    <a:lnTo>
                      <a:pt x="1085" y="1527"/>
                    </a:lnTo>
                    <a:lnTo>
                      <a:pt x="1065" y="1517"/>
                    </a:lnTo>
                    <a:lnTo>
                      <a:pt x="1049" y="1509"/>
                    </a:lnTo>
                    <a:lnTo>
                      <a:pt x="1042" y="1490"/>
                    </a:lnTo>
                    <a:lnTo>
                      <a:pt x="1023" y="1472"/>
                    </a:lnTo>
                    <a:lnTo>
                      <a:pt x="998" y="1466"/>
                    </a:lnTo>
                    <a:lnTo>
                      <a:pt x="985" y="1439"/>
                    </a:lnTo>
                    <a:lnTo>
                      <a:pt x="966" y="1448"/>
                    </a:lnTo>
                    <a:lnTo>
                      <a:pt x="944" y="1439"/>
                    </a:lnTo>
                    <a:lnTo>
                      <a:pt x="921" y="1445"/>
                    </a:lnTo>
                    <a:lnTo>
                      <a:pt x="899" y="1454"/>
                    </a:lnTo>
                    <a:lnTo>
                      <a:pt x="876" y="1431"/>
                    </a:lnTo>
                    <a:lnTo>
                      <a:pt x="876" y="1410"/>
                    </a:lnTo>
                    <a:lnTo>
                      <a:pt x="876" y="1393"/>
                    </a:lnTo>
                    <a:lnTo>
                      <a:pt x="859" y="1375"/>
                    </a:lnTo>
                    <a:lnTo>
                      <a:pt x="848" y="1384"/>
                    </a:lnTo>
                    <a:lnTo>
                      <a:pt x="825" y="1368"/>
                    </a:lnTo>
                    <a:lnTo>
                      <a:pt x="815" y="1358"/>
                    </a:lnTo>
                    <a:lnTo>
                      <a:pt x="796" y="1359"/>
                    </a:lnTo>
                    <a:lnTo>
                      <a:pt x="784" y="1361"/>
                    </a:lnTo>
                    <a:lnTo>
                      <a:pt x="784" y="1342"/>
                    </a:lnTo>
                    <a:lnTo>
                      <a:pt x="790" y="1326"/>
                    </a:lnTo>
                    <a:lnTo>
                      <a:pt x="776" y="1322"/>
                    </a:lnTo>
                    <a:lnTo>
                      <a:pt x="760" y="1325"/>
                    </a:lnTo>
                    <a:lnTo>
                      <a:pt x="739" y="1314"/>
                    </a:lnTo>
                    <a:lnTo>
                      <a:pt x="723" y="1309"/>
                    </a:lnTo>
                    <a:lnTo>
                      <a:pt x="710" y="1303"/>
                    </a:lnTo>
                    <a:lnTo>
                      <a:pt x="703" y="1294"/>
                    </a:lnTo>
                    <a:lnTo>
                      <a:pt x="700" y="1303"/>
                    </a:lnTo>
                    <a:lnTo>
                      <a:pt x="687" y="1303"/>
                    </a:lnTo>
                    <a:lnTo>
                      <a:pt x="678" y="1291"/>
                    </a:lnTo>
                    <a:lnTo>
                      <a:pt x="664" y="1291"/>
                    </a:lnTo>
                    <a:lnTo>
                      <a:pt x="661" y="1277"/>
                    </a:lnTo>
                    <a:lnTo>
                      <a:pt x="654" y="1269"/>
                    </a:lnTo>
                    <a:lnTo>
                      <a:pt x="642" y="1263"/>
                    </a:lnTo>
                    <a:lnTo>
                      <a:pt x="629" y="1263"/>
                    </a:lnTo>
                    <a:lnTo>
                      <a:pt x="619" y="1274"/>
                    </a:lnTo>
                    <a:lnTo>
                      <a:pt x="603" y="1274"/>
                    </a:lnTo>
                    <a:lnTo>
                      <a:pt x="594" y="1282"/>
                    </a:lnTo>
                    <a:lnTo>
                      <a:pt x="581" y="1281"/>
                    </a:lnTo>
                    <a:lnTo>
                      <a:pt x="571" y="1269"/>
                    </a:lnTo>
                    <a:lnTo>
                      <a:pt x="549" y="1269"/>
                    </a:lnTo>
                    <a:lnTo>
                      <a:pt x="539" y="1262"/>
                    </a:lnTo>
                    <a:lnTo>
                      <a:pt x="524" y="1263"/>
                    </a:lnTo>
                    <a:lnTo>
                      <a:pt x="516" y="1255"/>
                    </a:lnTo>
                    <a:lnTo>
                      <a:pt x="498" y="1255"/>
                    </a:lnTo>
                    <a:lnTo>
                      <a:pt x="489" y="1246"/>
                    </a:lnTo>
                    <a:lnTo>
                      <a:pt x="484" y="1234"/>
                    </a:lnTo>
                    <a:lnTo>
                      <a:pt x="469" y="1246"/>
                    </a:lnTo>
                    <a:lnTo>
                      <a:pt x="468" y="1259"/>
                    </a:lnTo>
                    <a:lnTo>
                      <a:pt x="459" y="1268"/>
                    </a:lnTo>
                    <a:lnTo>
                      <a:pt x="456" y="1288"/>
                    </a:lnTo>
                    <a:lnTo>
                      <a:pt x="452" y="1300"/>
                    </a:lnTo>
                    <a:lnTo>
                      <a:pt x="446" y="1310"/>
                    </a:lnTo>
                    <a:lnTo>
                      <a:pt x="431" y="1310"/>
                    </a:lnTo>
                    <a:lnTo>
                      <a:pt x="426" y="1326"/>
                    </a:lnTo>
                    <a:lnTo>
                      <a:pt x="412" y="1310"/>
                    </a:lnTo>
                    <a:lnTo>
                      <a:pt x="396" y="1311"/>
                    </a:lnTo>
                    <a:lnTo>
                      <a:pt x="396" y="1278"/>
                    </a:lnTo>
                    <a:lnTo>
                      <a:pt x="380" y="1263"/>
                    </a:lnTo>
                    <a:lnTo>
                      <a:pt x="362" y="1258"/>
                    </a:lnTo>
                    <a:lnTo>
                      <a:pt x="367" y="1243"/>
                    </a:lnTo>
                    <a:lnTo>
                      <a:pt x="372" y="1229"/>
                    </a:lnTo>
                    <a:lnTo>
                      <a:pt x="359" y="1214"/>
                    </a:lnTo>
                    <a:lnTo>
                      <a:pt x="350" y="1195"/>
                    </a:lnTo>
                    <a:lnTo>
                      <a:pt x="353" y="1182"/>
                    </a:lnTo>
                    <a:lnTo>
                      <a:pt x="372" y="1163"/>
                    </a:lnTo>
                    <a:lnTo>
                      <a:pt x="382" y="1144"/>
                    </a:lnTo>
                    <a:lnTo>
                      <a:pt x="378" y="1127"/>
                    </a:lnTo>
                    <a:lnTo>
                      <a:pt x="392" y="1122"/>
                    </a:lnTo>
                    <a:lnTo>
                      <a:pt x="415" y="1108"/>
                    </a:lnTo>
                    <a:lnTo>
                      <a:pt x="415" y="1087"/>
                    </a:lnTo>
                    <a:lnTo>
                      <a:pt x="426" y="1076"/>
                    </a:lnTo>
                    <a:lnTo>
                      <a:pt x="450" y="1074"/>
                    </a:lnTo>
                    <a:lnTo>
                      <a:pt x="460" y="1063"/>
                    </a:lnTo>
                    <a:lnTo>
                      <a:pt x="462" y="1048"/>
                    </a:lnTo>
                    <a:lnTo>
                      <a:pt x="482" y="1039"/>
                    </a:lnTo>
                    <a:lnTo>
                      <a:pt x="498" y="1018"/>
                    </a:lnTo>
                    <a:lnTo>
                      <a:pt x="520" y="1019"/>
                    </a:lnTo>
                    <a:lnTo>
                      <a:pt x="540" y="1007"/>
                    </a:lnTo>
                    <a:lnTo>
                      <a:pt x="566" y="1013"/>
                    </a:lnTo>
                    <a:lnTo>
                      <a:pt x="569" y="999"/>
                    </a:lnTo>
                    <a:lnTo>
                      <a:pt x="578" y="990"/>
                    </a:lnTo>
                    <a:lnTo>
                      <a:pt x="596" y="997"/>
                    </a:lnTo>
                    <a:lnTo>
                      <a:pt x="609" y="1012"/>
                    </a:lnTo>
                    <a:lnTo>
                      <a:pt x="630" y="1019"/>
                    </a:lnTo>
                    <a:lnTo>
                      <a:pt x="638" y="1036"/>
                    </a:lnTo>
                    <a:lnTo>
                      <a:pt x="645" y="1055"/>
                    </a:lnTo>
                    <a:lnTo>
                      <a:pt x="657" y="1044"/>
                    </a:lnTo>
                    <a:lnTo>
                      <a:pt x="655" y="1016"/>
                    </a:lnTo>
                    <a:lnTo>
                      <a:pt x="638" y="1000"/>
                    </a:lnTo>
                    <a:lnTo>
                      <a:pt x="638" y="967"/>
                    </a:lnTo>
                    <a:lnTo>
                      <a:pt x="654" y="964"/>
                    </a:lnTo>
                    <a:lnTo>
                      <a:pt x="658" y="958"/>
                    </a:lnTo>
                    <a:lnTo>
                      <a:pt x="636" y="949"/>
                    </a:lnTo>
                    <a:lnTo>
                      <a:pt x="625" y="935"/>
                    </a:lnTo>
                    <a:lnTo>
                      <a:pt x="713" y="935"/>
                    </a:lnTo>
                    <a:lnTo>
                      <a:pt x="841" y="935"/>
                    </a:lnTo>
                    <a:lnTo>
                      <a:pt x="882" y="920"/>
                    </a:lnTo>
                    <a:lnTo>
                      <a:pt x="882" y="894"/>
                    </a:lnTo>
                    <a:lnTo>
                      <a:pt x="889" y="830"/>
                    </a:lnTo>
                    <a:lnTo>
                      <a:pt x="915" y="830"/>
                    </a:lnTo>
                    <a:lnTo>
                      <a:pt x="939" y="812"/>
                    </a:lnTo>
                    <a:lnTo>
                      <a:pt x="939" y="786"/>
                    </a:lnTo>
                    <a:lnTo>
                      <a:pt x="956" y="780"/>
                    </a:lnTo>
                    <a:lnTo>
                      <a:pt x="956" y="747"/>
                    </a:lnTo>
                    <a:lnTo>
                      <a:pt x="972" y="745"/>
                    </a:lnTo>
                    <a:lnTo>
                      <a:pt x="1005" y="719"/>
                    </a:lnTo>
                    <a:lnTo>
                      <a:pt x="1023" y="727"/>
                    </a:lnTo>
                    <a:lnTo>
                      <a:pt x="1058" y="660"/>
                    </a:lnTo>
                    <a:lnTo>
                      <a:pt x="1058" y="660"/>
                    </a:lnTo>
                    <a:close/>
                    <a:moveTo>
                      <a:pt x="1117" y="900"/>
                    </a:moveTo>
                    <a:lnTo>
                      <a:pt x="1113" y="904"/>
                    </a:lnTo>
                    <a:lnTo>
                      <a:pt x="1120" y="913"/>
                    </a:lnTo>
                    <a:lnTo>
                      <a:pt x="1127" y="904"/>
                    </a:lnTo>
                    <a:lnTo>
                      <a:pt x="1117" y="900"/>
                    </a:lnTo>
                    <a:close/>
                    <a:moveTo>
                      <a:pt x="1937" y="911"/>
                    </a:moveTo>
                    <a:lnTo>
                      <a:pt x="1927" y="911"/>
                    </a:lnTo>
                    <a:lnTo>
                      <a:pt x="1917" y="895"/>
                    </a:lnTo>
                    <a:lnTo>
                      <a:pt x="1911" y="900"/>
                    </a:lnTo>
                    <a:lnTo>
                      <a:pt x="1892" y="882"/>
                    </a:lnTo>
                    <a:lnTo>
                      <a:pt x="1878" y="866"/>
                    </a:lnTo>
                    <a:lnTo>
                      <a:pt x="1883" y="852"/>
                    </a:lnTo>
                    <a:lnTo>
                      <a:pt x="1898" y="847"/>
                    </a:lnTo>
                    <a:lnTo>
                      <a:pt x="1902" y="839"/>
                    </a:lnTo>
                    <a:lnTo>
                      <a:pt x="1894" y="830"/>
                    </a:lnTo>
                    <a:lnTo>
                      <a:pt x="1894" y="809"/>
                    </a:lnTo>
                    <a:lnTo>
                      <a:pt x="1888" y="807"/>
                    </a:lnTo>
                    <a:lnTo>
                      <a:pt x="1882" y="791"/>
                    </a:lnTo>
                    <a:lnTo>
                      <a:pt x="1869" y="791"/>
                    </a:lnTo>
                    <a:lnTo>
                      <a:pt x="1857" y="776"/>
                    </a:lnTo>
                    <a:lnTo>
                      <a:pt x="1862" y="756"/>
                    </a:lnTo>
                    <a:lnTo>
                      <a:pt x="1875" y="737"/>
                    </a:lnTo>
                    <a:lnTo>
                      <a:pt x="1892" y="738"/>
                    </a:lnTo>
                    <a:lnTo>
                      <a:pt x="1898" y="744"/>
                    </a:lnTo>
                    <a:lnTo>
                      <a:pt x="1904" y="747"/>
                    </a:lnTo>
                    <a:lnTo>
                      <a:pt x="1907" y="735"/>
                    </a:lnTo>
                    <a:lnTo>
                      <a:pt x="1927" y="729"/>
                    </a:lnTo>
                    <a:lnTo>
                      <a:pt x="1941" y="713"/>
                    </a:lnTo>
                    <a:lnTo>
                      <a:pt x="1931" y="702"/>
                    </a:lnTo>
                    <a:lnTo>
                      <a:pt x="1946" y="693"/>
                    </a:lnTo>
                    <a:lnTo>
                      <a:pt x="1962" y="699"/>
                    </a:lnTo>
                    <a:lnTo>
                      <a:pt x="1966" y="686"/>
                    </a:lnTo>
                    <a:lnTo>
                      <a:pt x="1966" y="673"/>
                    </a:lnTo>
                    <a:lnTo>
                      <a:pt x="1987" y="673"/>
                    </a:lnTo>
                    <a:lnTo>
                      <a:pt x="1995" y="681"/>
                    </a:lnTo>
                    <a:lnTo>
                      <a:pt x="2005" y="671"/>
                    </a:lnTo>
                    <a:lnTo>
                      <a:pt x="2008" y="662"/>
                    </a:lnTo>
                    <a:lnTo>
                      <a:pt x="2030" y="658"/>
                    </a:lnTo>
                    <a:lnTo>
                      <a:pt x="2023" y="651"/>
                    </a:lnTo>
                    <a:lnTo>
                      <a:pt x="2004" y="644"/>
                    </a:lnTo>
                    <a:lnTo>
                      <a:pt x="2004" y="638"/>
                    </a:lnTo>
                    <a:lnTo>
                      <a:pt x="2026" y="630"/>
                    </a:lnTo>
                    <a:lnTo>
                      <a:pt x="2049" y="625"/>
                    </a:lnTo>
                    <a:lnTo>
                      <a:pt x="2059" y="613"/>
                    </a:lnTo>
                    <a:lnTo>
                      <a:pt x="2075" y="613"/>
                    </a:lnTo>
                    <a:lnTo>
                      <a:pt x="2075" y="603"/>
                    </a:lnTo>
                    <a:lnTo>
                      <a:pt x="2096" y="601"/>
                    </a:lnTo>
                    <a:lnTo>
                      <a:pt x="2084" y="590"/>
                    </a:lnTo>
                    <a:lnTo>
                      <a:pt x="2103" y="590"/>
                    </a:lnTo>
                    <a:lnTo>
                      <a:pt x="2110" y="597"/>
                    </a:lnTo>
                    <a:lnTo>
                      <a:pt x="2109" y="580"/>
                    </a:lnTo>
                    <a:lnTo>
                      <a:pt x="2117" y="571"/>
                    </a:lnTo>
                    <a:lnTo>
                      <a:pt x="2109" y="559"/>
                    </a:lnTo>
                    <a:lnTo>
                      <a:pt x="2114" y="549"/>
                    </a:lnTo>
                    <a:lnTo>
                      <a:pt x="2125" y="559"/>
                    </a:lnTo>
                    <a:lnTo>
                      <a:pt x="2138" y="559"/>
                    </a:lnTo>
                    <a:lnTo>
                      <a:pt x="2138" y="546"/>
                    </a:lnTo>
                    <a:lnTo>
                      <a:pt x="2158" y="553"/>
                    </a:lnTo>
                    <a:lnTo>
                      <a:pt x="2167" y="543"/>
                    </a:lnTo>
                    <a:lnTo>
                      <a:pt x="2177" y="532"/>
                    </a:lnTo>
                    <a:lnTo>
                      <a:pt x="2189" y="532"/>
                    </a:lnTo>
                    <a:lnTo>
                      <a:pt x="2210" y="521"/>
                    </a:lnTo>
                    <a:lnTo>
                      <a:pt x="2225" y="527"/>
                    </a:lnTo>
                    <a:lnTo>
                      <a:pt x="2247" y="527"/>
                    </a:lnTo>
                    <a:lnTo>
                      <a:pt x="2261" y="513"/>
                    </a:lnTo>
                    <a:lnTo>
                      <a:pt x="2279" y="514"/>
                    </a:lnTo>
                    <a:lnTo>
                      <a:pt x="2287" y="526"/>
                    </a:lnTo>
                    <a:lnTo>
                      <a:pt x="2305" y="526"/>
                    </a:lnTo>
                    <a:lnTo>
                      <a:pt x="2314" y="534"/>
                    </a:lnTo>
                    <a:lnTo>
                      <a:pt x="2330" y="530"/>
                    </a:lnTo>
                    <a:lnTo>
                      <a:pt x="2351" y="530"/>
                    </a:lnTo>
                    <a:lnTo>
                      <a:pt x="2366" y="516"/>
                    </a:lnTo>
                    <a:lnTo>
                      <a:pt x="2383" y="505"/>
                    </a:lnTo>
                    <a:lnTo>
                      <a:pt x="2407" y="497"/>
                    </a:lnTo>
                    <a:lnTo>
                      <a:pt x="2427" y="497"/>
                    </a:lnTo>
                    <a:lnTo>
                      <a:pt x="2440" y="517"/>
                    </a:lnTo>
                    <a:lnTo>
                      <a:pt x="2440" y="537"/>
                    </a:lnTo>
                    <a:lnTo>
                      <a:pt x="2421" y="555"/>
                    </a:lnTo>
                    <a:lnTo>
                      <a:pt x="2405" y="571"/>
                    </a:lnTo>
                    <a:lnTo>
                      <a:pt x="2383" y="572"/>
                    </a:lnTo>
                    <a:lnTo>
                      <a:pt x="2356" y="584"/>
                    </a:lnTo>
                    <a:lnTo>
                      <a:pt x="2332" y="575"/>
                    </a:lnTo>
                    <a:lnTo>
                      <a:pt x="2321" y="587"/>
                    </a:lnTo>
                    <a:lnTo>
                      <a:pt x="2293" y="585"/>
                    </a:lnTo>
                    <a:lnTo>
                      <a:pt x="2258" y="585"/>
                    </a:lnTo>
                    <a:lnTo>
                      <a:pt x="2245" y="600"/>
                    </a:lnTo>
                    <a:lnTo>
                      <a:pt x="2218" y="600"/>
                    </a:lnTo>
                    <a:lnTo>
                      <a:pt x="2197" y="612"/>
                    </a:lnTo>
                    <a:lnTo>
                      <a:pt x="2205" y="626"/>
                    </a:lnTo>
                    <a:lnTo>
                      <a:pt x="2190" y="630"/>
                    </a:lnTo>
                    <a:lnTo>
                      <a:pt x="2174" y="629"/>
                    </a:lnTo>
                    <a:lnTo>
                      <a:pt x="2158" y="629"/>
                    </a:lnTo>
                    <a:lnTo>
                      <a:pt x="2157" y="639"/>
                    </a:lnTo>
                    <a:lnTo>
                      <a:pt x="2141" y="635"/>
                    </a:lnTo>
                    <a:lnTo>
                      <a:pt x="2141" y="651"/>
                    </a:lnTo>
                    <a:lnTo>
                      <a:pt x="2125" y="661"/>
                    </a:lnTo>
                    <a:lnTo>
                      <a:pt x="2112" y="671"/>
                    </a:lnTo>
                    <a:lnTo>
                      <a:pt x="2112" y="657"/>
                    </a:lnTo>
                    <a:lnTo>
                      <a:pt x="2101" y="667"/>
                    </a:lnTo>
                    <a:lnTo>
                      <a:pt x="2104" y="684"/>
                    </a:lnTo>
                    <a:lnTo>
                      <a:pt x="2093" y="684"/>
                    </a:lnTo>
                    <a:lnTo>
                      <a:pt x="2085" y="676"/>
                    </a:lnTo>
                    <a:lnTo>
                      <a:pt x="2085" y="684"/>
                    </a:lnTo>
                    <a:lnTo>
                      <a:pt x="2085" y="697"/>
                    </a:lnTo>
                    <a:lnTo>
                      <a:pt x="2078" y="690"/>
                    </a:lnTo>
                    <a:lnTo>
                      <a:pt x="2068" y="700"/>
                    </a:lnTo>
                    <a:lnTo>
                      <a:pt x="2059" y="709"/>
                    </a:lnTo>
                    <a:lnTo>
                      <a:pt x="2049" y="709"/>
                    </a:lnTo>
                    <a:lnTo>
                      <a:pt x="2040" y="719"/>
                    </a:lnTo>
                    <a:lnTo>
                      <a:pt x="2029" y="740"/>
                    </a:lnTo>
                    <a:lnTo>
                      <a:pt x="2010" y="740"/>
                    </a:lnTo>
                    <a:lnTo>
                      <a:pt x="1995" y="751"/>
                    </a:lnTo>
                    <a:lnTo>
                      <a:pt x="1995" y="769"/>
                    </a:lnTo>
                    <a:lnTo>
                      <a:pt x="1979" y="775"/>
                    </a:lnTo>
                    <a:lnTo>
                      <a:pt x="1975" y="792"/>
                    </a:lnTo>
                    <a:lnTo>
                      <a:pt x="1962" y="805"/>
                    </a:lnTo>
                    <a:lnTo>
                      <a:pt x="1962" y="827"/>
                    </a:lnTo>
                    <a:lnTo>
                      <a:pt x="1956" y="843"/>
                    </a:lnTo>
                    <a:lnTo>
                      <a:pt x="1965" y="865"/>
                    </a:lnTo>
                    <a:lnTo>
                      <a:pt x="1957" y="888"/>
                    </a:lnTo>
                    <a:lnTo>
                      <a:pt x="1966" y="903"/>
                    </a:lnTo>
                    <a:lnTo>
                      <a:pt x="1971" y="919"/>
                    </a:lnTo>
                    <a:lnTo>
                      <a:pt x="1966" y="924"/>
                    </a:lnTo>
                    <a:lnTo>
                      <a:pt x="1950" y="932"/>
                    </a:lnTo>
                    <a:lnTo>
                      <a:pt x="1950" y="920"/>
                    </a:lnTo>
                    <a:lnTo>
                      <a:pt x="1937" y="911"/>
                    </a:lnTo>
                    <a:lnTo>
                      <a:pt x="1937" y="911"/>
                    </a:lnTo>
                    <a:close/>
                    <a:moveTo>
                      <a:pt x="2497" y="47"/>
                    </a:moveTo>
                    <a:lnTo>
                      <a:pt x="2489" y="48"/>
                    </a:lnTo>
                    <a:lnTo>
                      <a:pt x="2495" y="57"/>
                    </a:lnTo>
                    <a:lnTo>
                      <a:pt x="2495" y="64"/>
                    </a:lnTo>
                    <a:lnTo>
                      <a:pt x="2505" y="64"/>
                    </a:lnTo>
                    <a:lnTo>
                      <a:pt x="2505" y="50"/>
                    </a:lnTo>
                    <a:lnTo>
                      <a:pt x="2497" y="47"/>
                    </a:lnTo>
                    <a:close/>
                    <a:moveTo>
                      <a:pt x="2495" y="108"/>
                    </a:moveTo>
                    <a:lnTo>
                      <a:pt x="2489" y="117"/>
                    </a:lnTo>
                    <a:lnTo>
                      <a:pt x="2471" y="120"/>
                    </a:lnTo>
                    <a:lnTo>
                      <a:pt x="2459" y="127"/>
                    </a:lnTo>
                    <a:lnTo>
                      <a:pt x="2468" y="131"/>
                    </a:lnTo>
                    <a:lnTo>
                      <a:pt x="2463" y="142"/>
                    </a:lnTo>
                    <a:lnTo>
                      <a:pt x="2472" y="143"/>
                    </a:lnTo>
                    <a:lnTo>
                      <a:pt x="2488" y="143"/>
                    </a:lnTo>
                    <a:lnTo>
                      <a:pt x="2500" y="130"/>
                    </a:lnTo>
                    <a:lnTo>
                      <a:pt x="2510" y="121"/>
                    </a:lnTo>
                    <a:lnTo>
                      <a:pt x="2507" y="107"/>
                    </a:lnTo>
                    <a:lnTo>
                      <a:pt x="2495" y="108"/>
                    </a:lnTo>
                    <a:close/>
                    <a:moveTo>
                      <a:pt x="2434" y="95"/>
                    </a:moveTo>
                    <a:lnTo>
                      <a:pt x="2430" y="99"/>
                    </a:lnTo>
                    <a:lnTo>
                      <a:pt x="2439" y="107"/>
                    </a:lnTo>
                    <a:lnTo>
                      <a:pt x="2452" y="102"/>
                    </a:lnTo>
                    <a:lnTo>
                      <a:pt x="2452" y="91"/>
                    </a:lnTo>
                    <a:lnTo>
                      <a:pt x="2444" y="91"/>
                    </a:lnTo>
                    <a:lnTo>
                      <a:pt x="2434" y="95"/>
                    </a:lnTo>
                    <a:close/>
                    <a:moveTo>
                      <a:pt x="2424" y="118"/>
                    </a:moveTo>
                    <a:lnTo>
                      <a:pt x="2414" y="107"/>
                    </a:lnTo>
                    <a:lnTo>
                      <a:pt x="2405" y="114"/>
                    </a:lnTo>
                    <a:lnTo>
                      <a:pt x="2399" y="126"/>
                    </a:lnTo>
                    <a:lnTo>
                      <a:pt x="2399" y="140"/>
                    </a:lnTo>
                    <a:lnTo>
                      <a:pt x="2412" y="143"/>
                    </a:lnTo>
                    <a:lnTo>
                      <a:pt x="2415" y="152"/>
                    </a:lnTo>
                    <a:lnTo>
                      <a:pt x="2430" y="147"/>
                    </a:lnTo>
                    <a:lnTo>
                      <a:pt x="2440" y="137"/>
                    </a:lnTo>
                    <a:lnTo>
                      <a:pt x="2447" y="130"/>
                    </a:lnTo>
                    <a:lnTo>
                      <a:pt x="2452" y="118"/>
                    </a:lnTo>
                    <a:lnTo>
                      <a:pt x="2440" y="118"/>
                    </a:lnTo>
                    <a:lnTo>
                      <a:pt x="2424" y="118"/>
                    </a:lnTo>
                    <a:close/>
                    <a:moveTo>
                      <a:pt x="2380" y="169"/>
                    </a:moveTo>
                    <a:lnTo>
                      <a:pt x="2376" y="174"/>
                    </a:lnTo>
                    <a:lnTo>
                      <a:pt x="2376" y="182"/>
                    </a:lnTo>
                    <a:lnTo>
                      <a:pt x="2386" y="182"/>
                    </a:lnTo>
                    <a:lnTo>
                      <a:pt x="2389" y="171"/>
                    </a:lnTo>
                    <a:lnTo>
                      <a:pt x="2380" y="169"/>
                    </a:lnTo>
                    <a:close/>
                    <a:moveTo>
                      <a:pt x="2360" y="131"/>
                    </a:moveTo>
                    <a:lnTo>
                      <a:pt x="2356" y="127"/>
                    </a:lnTo>
                    <a:lnTo>
                      <a:pt x="2340" y="127"/>
                    </a:lnTo>
                    <a:lnTo>
                      <a:pt x="2340" y="137"/>
                    </a:lnTo>
                    <a:lnTo>
                      <a:pt x="2331" y="146"/>
                    </a:lnTo>
                    <a:lnTo>
                      <a:pt x="2335" y="152"/>
                    </a:lnTo>
                    <a:lnTo>
                      <a:pt x="2353" y="147"/>
                    </a:lnTo>
                    <a:lnTo>
                      <a:pt x="2360" y="155"/>
                    </a:lnTo>
                    <a:lnTo>
                      <a:pt x="2375" y="150"/>
                    </a:lnTo>
                    <a:lnTo>
                      <a:pt x="2379" y="140"/>
                    </a:lnTo>
                    <a:lnTo>
                      <a:pt x="2391" y="144"/>
                    </a:lnTo>
                    <a:lnTo>
                      <a:pt x="2385" y="131"/>
                    </a:lnTo>
                    <a:lnTo>
                      <a:pt x="2375" y="121"/>
                    </a:lnTo>
                    <a:lnTo>
                      <a:pt x="2360" y="131"/>
                    </a:lnTo>
                    <a:close/>
                    <a:moveTo>
                      <a:pt x="2441" y="11"/>
                    </a:moveTo>
                    <a:lnTo>
                      <a:pt x="2437" y="19"/>
                    </a:lnTo>
                    <a:lnTo>
                      <a:pt x="2444" y="27"/>
                    </a:lnTo>
                    <a:lnTo>
                      <a:pt x="2452" y="19"/>
                    </a:lnTo>
                    <a:lnTo>
                      <a:pt x="2441" y="11"/>
                    </a:lnTo>
                    <a:close/>
                    <a:moveTo>
                      <a:pt x="2425" y="31"/>
                    </a:moveTo>
                    <a:lnTo>
                      <a:pt x="2414" y="31"/>
                    </a:lnTo>
                    <a:lnTo>
                      <a:pt x="2414" y="44"/>
                    </a:lnTo>
                    <a:lnTo>
                      <a:pt x="2425" y="56"/>
                    </a:lnTo>
                    <a:lnTo>
                      <a:pt x="2425" y="66"/>
                    </a:lnTo>
                    <a:lnTo>
                      <a:pt x="2437" y="62"/>
                    </a:lnTo>
                    <a:lnTo>
                      <a:pt x="2430" y="47"/>
                    </a:lnTo>
                    <a:lnTo>
                      <a:pt x="2425" y="31"/>
                    </a:lnTo>
                    <a:close/>
                    <a:moveTo>
                      <a:pt x="2353" y="69"/>
                    </a:moveTo>
                    <a:lnTo>
                      <a:pt x="2343" y="69"/>
                    </a:lnTo>
                    <a:lnTo>
                      <a:pt x="2340" y="70"/>
                    </a:lnTo>
                    <a:lnTo>
                      <a:pt x="2348" y="79"/>
                    </a:lnTo>
                    <a:lnTo>
                      <a:pt x="2353" y="69"/>
                    </a:lnTo>
                    <a:close/>
                    <a:moveTo>
                      <a:pt x="2362" y="85"/>
                    </a:moveTo>
                    <a:lnTo>
                      <a:pt x="2354" y="92"/>
                    </a:lnTo>
                    <a:lnTo>
                      <a:pt x="2362" y="99"/>
                    </a:lnTo>
                    <a:lnTo>
                      <a:pt x="2369" y="99"/>
                    </a:lnTo>
                    <a:lnTo>
                      <a:pt x="2362" y="85"/>
                    </a:lnTo>
                    <a:close/>
                    <a:moveTo>
                      <a:pt x="2367" y="53"/>
                    </a:moveTo>
                    <a:lnTo>
                      <a:pt x="2367" y="63"/>
                    </a:lnTo>
                    <a:lnTo>
                      <a:pt x="2378" y="63"/>
                    </a:lnTo>
                    <a:lnTo>
                      <a:pt x="2376" y="51"/>
                    </a:lnTo>
                    <a:lnTo>
                      <a:pt x="2367" y="53"/>
                    </a:lnTo>
                    <a:close/>
                    <a:moveTo>
                      <a:pt x="2382" y="76"/>
                    </a:moveTo>
                    <a:lnTo>
                      <a:pt x="2382" y="85"/>
                    </a:lnTo>
                    <a:lnTo>
                      <a:pt x="2391" y="85"/>
                    </a:lnTo>
                    <a:lnTo>
                      <a:pt x="2383" y="79"/>
                    </a:lnTo>
                    <a:lnTo>
                      <a:pt x="2382" y="76"/>
                    </a:lnTo>
                    <a:close/>
                    <a:moveTo>
                      <a:pt x="2391" y="96"/>
                    </a:moveTo>
                    <a:lnTo>
                      <a:pt x="2394" y="99"/>
                    </a:lnTo>
                    <a:lnTo>
                      <a:pt x="2401" y="94"/>
                    </a:lnTo>
                    <a:lnTo>
                      <a:pt x="2391" y="96"/>
                    </a:lnTo>
                    <a:close/>
                    <a:moveTo>
                      <a:pt x="2401" y="57"/>
                    </a:moveTo>
                    <a:lnTo>
                      <a:pt x="2401" y="67"/>
                    </a:lnTo>
                    <a:lnTo>
                      <a:pt x="2410" y="69"/>
                    </a:lnTo>
                    <a:lnTo>
                      <a:pt x="2410" y="57"/>
                    </a:lnTo>
                    <a:lnTo>
                      <a:pt x="2401" y="57"/>
                    </a:lnTo>
                    <a:close/>
                    <a:moveTo>
                      <a:pt x="2388" y="37"/>
                    </a:moveTo>
                    <a:lnTo>
                      <a:pt x="2392" y="47"/>
                    </a:lnTo>
                    <a:lnTo>
                      <a:pt x="2396" y="41"/>
                    </a:lnTo>
                    <a:lnTo>
                      <a:pt x="2392" y="37"/>
                    </a:lnTo>
                    <a:lnTo>
                      <a:pt x="2388" y="37"/>
                    </a:lnTo>
                    <a:close/>
                    <a:moveTo>
                      <a:pt x="2293" y="98"/>
                    </a:moveTo>
                    <a:lnTo>
                      <a:pt x="2287" y="104"/>
                    </a:lnTo>
                    <a:lnTo>
                      <a:pt x="2298" y="112"/>
                    </a:lnTo>
                    <a:lnTo>
                      <a:pt x="2308" y="114"/>
                    </a:lnTo>
                    <a:lnTo>
                      <a:pt x="2308" y="96"/>
                    </a:lnTo>
                    <a:lnTo>
                      <a:pt x="2300" y="86"/>
                    </a:lnTo>
                    <a:lnTo>
                      <a:pt x="2293" y="98"/>
                    </a:lnTo>
                    <a:close/>
                    <a:moveTo>
                      <a:pt x="2318" y="86"/>
                    </a:moveTo>
                    <a:lnTo>
                      <a:pt x="2321" y="96"/>
                    </a:lnTo>
                    <a:lnTo>
                      <a:pt x="2328" y="96"/>
                    </a:lnTo>
                    <a:lnTo>
                      <a:pt x="2328" y="88"/>
                    </a:lnTo>
                    <a:lnTo>
                      <a:pt x="2318" y="86"/>
                    </a:lnTo>
                    <a:close/>
                    <a:moveTo>
                      <a:pt x="2277" y="28"/>
                    </a:moveTo>
                    <a:lnTo>
                      <a:pt x="2270" y="35"/>
                    </a:lnTo>
                    <a:lnTo>
                      <a:pt x="2270" y="44"/>
                    </a:lnTo>
                    <a:lnTo>
                      <a:pt x="2261" y="51"/>
                    </a:lnTo>
                    <a:lnTo>
                      <a:pt x="2247" y="41"/>
                    </a:lnTo>
                    <a:lnTo>
                      <a:pt x="2234" y="48"/>
                    </a:lnTo>
                    <a:lnTo>
                      <a:pt x="2234" y="57"/>
                    </a:lnTo>
                    <a:lnTo>
                      <a:pt x="2219" y="46"/>
                    </a:lnTo>
                    <a:lnTo>
                      <a:pt x="2207" y="50"/>
                    </a:lnTo>
                    <a:lnTo>
                      <a:pt x="2210" y="67"/>
                    </a:lnTo>
                    <a:lnTo>
                      <a:pt x="2222" y="64"/>
                    </a:lnTo>
                    <a:lnTo>
                      <a:pt x="2222" y="76"/>
                    </a:lnTo>
                    <a:lnTo>
                      <a:pt x="2234" y="79"/>
                    </a:lnTo>
                    <a:lnTo>
                      <a:pt x="2244" y="67"/>
                    </a:lnTo>
                    <a:lnTo>
                      <a:pt x="2258" y="62"/>
                    </a:lnTo>
                    <a:lnTo>
                      <a:pt x="2271" y="66"/>
                    </a:lnTo>
                    <a:lnTo>
                      <a:pt x="2289" y="66"/>
                    </a:lnTo>
                    <a:lnTo>
                      <a:pt x="2302" y="53"/>
                    </a:lnTo>
                    <a:lnTo>
                      <a:pt x="2290" y="40"/>
                    </a:lnTo>
                    <a:lnTo>
                      <a:pt x="2298" y="31"/>
                    </a:lnTo>
                    <a:lnTo>
                      <a:pt x="2284" y="24"/>
                    </a:lnTo>
                    <a:lnTo>
                      <a:pt x="2277" y="28"/>
                    </a:lnTo>
                    <a:close/>
                    <a:moveTo>
                      <a:pt x="2235" y="11"/>
                    </a:moveTo>
                    <a:lnTo>
                      <a:pt x="2219" y="11"/>
                    </a:lnTo>
                    <a:lnTo>
                      <a:pt x="2210" y="0"/>
                    </a:lnTo>
                    <a:lnTo>
                      <a:pt x="2203" y="14"/>
                    </a:lnTo>
                    <a:lnTo>
                      <a:pt x="2212" y="22"/>
                    </a:lnTo>
                    <a:lnTo>
                      <a:pt x="2215" y="32"/>
                    </a:lnTo>
                    <a:lnTo>
                      <a:pt x="2234" y="25"/>
                    </a:lnTo>
                    <a:lnTo>
                      <a:pt x="2241" y="32"/>
                    </a:lnTo>
                    <a:lnTo>
                      <a:pt x="2253" y="27"/>
                    </a:lnTo>
                    <a:lnTo>
                      <a:pt x="2258" y="32"/>
                    </a:lnTo>
                    <a:lnTo>
                      <a:pt x="2258" y="21"/>
                    </a:lnTo>
                    <a:lnTo>
                      <a:pt x="2250" y="12"/>
                    </a:lnTo>
                    <a:lnTo>
                      <a:pt x="2242" y="12"/>
                    </a:lnTo>
                    <a:lnTo>
                      <a:pt x="2235" y="11"/>
                    </a:lnTo>
                    <a:close/>
                    <a:moveTo>
                      <a:pt x="2250" y="86"/>
                    </a:moveTo>
                    <a:lnTo>
                      <a:pt x="2244" y="86"/>
                    </a:lnTo>
                    <a:lnTo>
                      <a:pt x="2245" y="96"/>
                    </a:lnTo>
                    <a:lnTo>
                      <a:pt x="2258" y="96"/>
                    </a:lnTo>
                    <a:lnTo>
                      <a:pt x="2250" y="86"/>
                    </a:lnTo>
                    <a:close/>
                    <a:moveTo>
                      <a:pt x="2253" y="107"/>
                    </a:moveTo>
                    <a:lnTo>
                      <a:pt x="2245" y="112"/>
                    </a:lnTo>
                    <a:lnTo>
                      <a:pt x="2251" y="118"/>
                    </a:lnTo>
                    <a:lnTo>
                      <a:pt x="2263" y="121"/>
                    </a:lnTo>
                    <a:lnTo>
                      <a:pt x="2255" y="112"/>
                    </a:lnTo>
                    <a:lnTo>
                      <a:pt x="2253" y="107"/>
                    </a:lnTo>
                    <a:close/>
                    <a:moveTo>
                      <a:pt x="2305" y="12"/>
                    </a:moveTo>
                    <a:lnTo>
                      <a:pt x="2305" y="22"/>
                    </a:lnTo>
                    <a:lnTo>
                      <a:pt x="2312" y="22"/>
                    </a:lnTo>
                    <a:lnTo>
                      <a:pt x="2319" y="15"/>
                    </a:lnTo>
                    <a:lnTo>
                      <a:pt x="2305" y="12"/>
                    </a:lnTo>
                    <a:close/>
                    <a:moveTo>
                      <a:pt x="0" y="943"/>
                    </a:moveTo>
                    <a:lnTo>
                      <a:pt x="14" y="946"/>
                    </a:lnTo>
                    <a:lnTo>
                      <a:pt x="27" y="942"/>
                    </a:lnTo>
                    <a:lnTo>
                      <a:pt x="32" y="933"/>
                    </a:lnTo>
                    <a:lnTo>
                      <a:pt x="45" y="935"/>
                    </a:lnTo>
                    <a:lnTo>
                      <a:pt x="55" y="946"/>
                    </a:lnTo>
                    <a:lnTo>
                      <a:pt x="55" y="961"/>
                    </a:lnTo>
                    <a:lnTo>
                      <a:pt x="65" y="964"/>
                    </a:lnTo>
                    <a:lnTo>
                      <a:pt x="66" y="975"/>
                    </a:lnTo>
                    <a:lnTo>
                      <a:pt x="80" y="978"/>
                    </a:lnTo>
                    <a:lnTo>
                      <a:pt x="82" y="967"/>
                    </a:lnTo>
                    <a:lnTo>
                      <a:pt x="75" y="959"/>
                    </a:lnTo>
                    <a:lnTo>
                      <a:pt x="82" y="952"/>
                    </a:lnTo>
                    <a:lnTo>
                      <a:pt x="87" y="956"/>
                    </a:lnTo>
                    <a:lnTo>
                      <a:pt x="100" y="968"/>
                    </a:lnTo>
                    <a:lnTo>
                      <a:pt x="100" y="984"/>
                    </a:lnTo>
                    <a:lnTo>
                      <a:pt x="97" y="999"/>
                    </a:lnTo>
                    <a:lnTo>
                      <a:pt x="106" y="1012"/>
                    </a:lnTo>
                    <a:lnTo>
                      <a:pt x="113" y="1018"/>
                    </a:lnTo>
                    <a:lnTo>
                      <a:pt x="116" y="1035"/>
                    </a:lnTo>
                    <a:lnTo>
                      <a:pt x="109" y="1050"/>
                    </a:lnTo>
                    <a:lnTo>
                      <a:pt x="77" y="1066"/>
                    </a:lnTo>
                    <a:lnTo>
                      <a:pt x="27" y="1007"/>
                    </a:lnTo>
                    <a:lnTo>
                      <a:pt x="0" y="943"/>
                    </a:lnTo>
                    <a:close/>
                    <a:moveTo>
                      <a:pt x="1998" y="964"/>
                    </a:moveTo>
                    <a:lnTo>
                      <a:pt x="1984" y="971"/>
                    </a:lnTo>
                    <a:lnTo>
                      <a:pt x="1973" y="974"/>
                    </a:lnTo>
                    <a:lnTo>
                      <a:pt x="1976" y="997"/>
                    </a:lnTo>
                    <a:lnTo>
                      <a:pt x="1978" y="1009"/>
                    </a:lnTo>
                    <a:lnTo>
                      <a:pt x="1988" y="1012"/>
                    </a:lnTo>
                    <a:lnTo>
                      <a:pt x="1991" y="1031"/>
                    </a:lnTo>
                    <a:lnTo>
                      <a:pt x="2010" y="1032"/>
                    </a:lnTo>
                    <a:lnTo>
                      <a:pt x="2016" y="1018"/>
                    </a:lnTo>
                    <a:lnTo>
                      <a:pt x="2007" y="1003"/>
                    </a:lnTo>
                    <a:lnTo>
                      <a:pt x="2008" y="986"/>
                    </a:lnTo>
                    <a:lnTo>
                      <a:pt x="1998" y="964"/>
                    </a:lnTo>
                    <a:close/>
                    <a:moveTo>
                      <a:pt x="1687" y="887"/>
                    </a:moveTo>
                    <a:lnTo>
                      <a:pt x="1668" y="892"/>
                    </a:lnTo>
                    <a:lnTo>
                      <a:pt x="1657" y="907"/>
                    </a:lnTo>
                    <a:lnTo>
                      <a:pt x="1648" y="919"/>
                    </a:lnTo>
                    <a:lnTo>
                      <a:pt x="1654" y="936"/>
                    </a:lnTo>
                    <a:lnTo>
                      <a:pt x="1668" y="940"/>
                    </a:lnTo>
                    <a:lnTo>
                      <a:pt x="1681" y="946"/>
                    </a:lnTo>
                    <a:lnTo>
                      <a:pt x="1693" y="937"/>
                    </a:lnTo>
                    <a:lnTo>
                      <a:pt x="1707" y="940"/>
                    </a:lnTo>
                    <a:lnTo>
                      <a:pt x="1716" y="921"/>
                    </a:lnTo>
                    <a:lnTo>
                      <a:pt x="1703" y="905"/>
                    </a:lnTo>
                    <a:lnTo>
                      <a:pt x="1703" y="892"/>
                    </a:lnTo>
                    <a:lnTo>
                      <a:pt x="1687" y="88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A2BC0BA8-3CB7-445C-AD03-F0960D69E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667" y="8838743"/>
                <a:ext cx="563563" cy="887413"/>
              </a:xfrm>
              <a:custGeom>
                <a:avLst/>
                <a:gdLst>
                  <a:gd name="T0" fmla="*/ 351 w 355"/>
                  <a:gd name="T1" fmla="*/ 262 h 559"/>
                  <a:gd name="T2" fmla="*/ 336 w 355"/>
                  <a:gd name="T3" fmla="*/ 246 h 559"/>
                  <a:gd name="T4" fmla="*/ 316 w 355"/>
                  <a:gd name="T5" fmla="*/ 227 h 559"/>
                  <a:gd name="T6" fmla="*/ 307 w 355"/>
                  <a:gd name="T7" fmla="*/ 192 h 559"/>
                  <a:gd name="T8" fmla="*/ 294 w 355"/>
                  <a:gd name="T9" fmla="*/ 168 h 559"/>
                  <a:gd name="T10" fmla="*/ 287 w 355"/>
                  <a:gd name="T11" fmla="*/ 146 h 559"/>
                  <a:gd name="T12" fmla="*/ 269 w 355"/>
                  <a:gd name="T13" fmla="*/ 122 h 559"/>
                  <a:gd name="T14" fmla="*/ 271 w 355"/>
                  <a:gd name="T15" fmla="*/ 92 h 559"/>
                  <a:gd name="T16" fmla="*/ 257 w 355"/>
                  <a:gd name="T17" fmla="*/ 70 h 559"/>
                  <a:gd name="T18" fmla="*/ 247 w 355"/>
                  <a:gd name="T19" fmla="*/ 45 h 559"/>
                  <a:gd name="T20" fmla="*/ 218 w 355"/>
                  <a:gd name="T21" fmla="*/ 44 h 559"/>
                  <a:gd name="T22" fmla="*/ 207 w 355"/>
                  <a:gd name="T23" fmla="*/ 23 h 559"/>
                  <a:gd name="T24" fmla="*/ 189 w 355"/>
                  <a:gd name="T25" fmla="*/ 26 h 559"/>
                  <a:gd name="T26" fmla="*/ 173 w 355"/>
                  <a:gd name="T27" fmla="*/ 9 h 559"/>
                  <a:gd name="T28" fmla="*/ 156 w 355"/>
                  <a:gd name="T29" fmla="*/ 2 h 559"/>
                  <a:gd name="T30" fmla="*/ 134 w 355"/>
                  <a:gd name="T31" fmla="*/ 12 h 559"/>
                  <a:gd name="T32" fmla="*/ 121 w 355"/>
                  <a:gd name="T33" fmla="*/ 0 h 559"/>
                  <a:gd name="T34" fmla="*/ 114 w 355"/>
                  <a:gd name="T35" fmla="*/ 21 h 559"/>
                  <a:gd name="T36" fmla="*/ 114 w 355"/>
                  <a:gd name="T37" fmla="*/ 38 h 559"/>
                  <a:gd name="T38" fmla="*/ 111 w 355"/>
                  <a:gd name="T39" fmla="*/ 63 h 559"/>
                  <a:gd name="T40" fmla="*/ 105 w 355"/>
                  <a:gd name="T41" fmla="*/ 85 h 559"/>
                  <a:gd name="T42" fmla="*/ 98 w 355"/>
                  <a:gd name="T43" fmla="*/ 102 h 559"/>
                  <a:gd name="T44" fmla="*/ 79 w 355"/>
                  <a:gd name="T45" fmla="*/ 130 h 559"/>
                  <a:gd name="T46" fmla="*/ 51 w 355"/>
                  <a:gd name="T47" fmla="*/ 118 h 559"/>
                  <a:gd name="T48" fmla="*/ 37 w 355"/>
                  <a:gd name="T49" fmla="*/ 106 h 559"/>
                  <a:gd name="T50" fmla="*/ 12 w 355"/>
                  <a:gd name="T51" fmla="*/ 118 h 559"/>
                  <a:gd name="T52" fmla="*/ 6 w 355"/>
                  <a:gd name="T53" fmla="*/ 149 h 559"/>
                  <a:gd name="T54" fmla="*/ 26 w 355"/>
                  <a:gd name="T55" fmla="*/ 194 h 559"/>
                  <a:gd name="T56" fmla="*/ 63 w 355"/>
                  <a:gd name="T57" fmla="*/ 216 h 559"/>
                  <a:gd name="T58" fmla="*/ 87 w 355"/>
                  <a:gd name="T59" fmla="*/ 252 h 559"/>
                  <a:gd name="T60" fmla="*/ 98 w 355"/>
                  <a:gd name="T61" fmla="*/ 284 h 559"/>
                  <a:gd name="T62" fmla="*/ 115 w 355"/>
                  <a:gd name="T63" fmla="*/ 329 h 559"/>
                  <a:gd name="T64" fmla="*/ 148 w 355"/>
                  <a:gd name="T65" fmla="*/ 344 h 559"/>
                  <a:gd name="T66" fmla="*/ 169 w 355"/>
                  <a:gd name="T67" fmla="*/ 355 h 559"/>
                  <a:gd name="T68" fmla="*/ 188 w 355"/>
                  <a:gd name="T69" fmla="*/ 389 h 559"/>
                  <a:gd name="T70" fmla="*/ 173 w 355"/>
                  <a:gd name="T71" fmla="*/ 419 h 559"/>
                  <a:gd name="T72" fmla="*/ 195 w 355"/>
                  <a:gd name="T73" fmla="*/ 457 h 559"/>
                  <a:gd name="T74" fmla="*/ 210 w 355"/>
                  <a:gd name="T75" fmla="*/ 480 h 559"/>
                  <a:gd name="T76" fmla="*/ 223 w 355"/>
                  <a:gd name="T77" fmla="*/ 536 h 559"/>
                  <a:gd name="T78" fmla="*/ 247 w 355"/>
                  <a:gd name="T79" fmla="*/ 559 h 559"/>
                  <a:gd name="T80" fmla="*/ 285 w 355"/>
                  <a:gd name="T81" fmla="*/ 559 h 559"/>
                  <a:gd name="T82" fmla="*/ 305 w 355"/>
                  <a:gd name="T83" fmla="*/ 517 h 559"/>
                  <a:gd name="T84" fmla="*/ 304 w 355"/>
                  <a:gd name="T85" fmla="*/ 459 h 559"/>
                  <a:gd name="T86" fmla="*/ 326 w 355"/>
                  <a:gd name="T87" fmla="*/ 396 h 559"/>
                  <a:gd name="T88" fmla="*/ 335 w 355"/>
                  <a:gd name="T89" fmla="*/ 381 h 559"/>
                  <a:gd name="T90" fmla="*/ 355 w 355"/>
                  <a:gd name="T91" fmla="*/ 335 h 559"/>
                  <a:gd name="T92" fmla="*/ 339 w 355"/>
                  <a:gd name="T93" fmla="*/ 306 h 559"/>
                  <a:gd name="T94" fmla="*/ 349 w 355"/>
                  <a:gd name="T95" fmla="*/ 28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5" h="559">
                    <a:moveTo>
                      <a:pt x="349" y="280"/>
                    </a:moveTo>
                    <a:lnTo>
                      <a:pt x="351" y="262"/>
                    </a:lnTo>
                    <a:lnTo>
                      <a:pt x="346" y="250"/>
                    </a:lnTo>
                    <a:lnTo>
                      <a:pt x="336" y="246"/>
                    </a:lnTo>
                    <a:lnTo>
                      <a:pt x="329" y="237"/>
                    </a:lnTo>
                    <a:lnTo>
                      <a:pt x="316" y="227"/>
                    </a:lnTo>
                    <a:lnTo>
                      <a:pt x="316" y="205"/>
                    </a:lnTo>
                    <a:lnTo>
                      <a:pt x="307" y="192"/>
                    </a:lnTo>
                    <a:lnTo>
                      <a:pt x="305" y="178"/>
                    </a:lnTo>
                    <a:lnTo>
                      <a:pt x="294" y="168"/>
                    </a:lnTo>
                    <a:lnTo>
                      <a:pt x="294" y="156"/>
                    </a:lnTo>
                    <a:lnTo>
                      <a:pt x="287" y="146"/>
                    </a:lnTo>
                    <a:lnTo>
                      <a:pt x="276" y="135"/>
                    </a:lnTo>
                    <a:lnTo>
                      <a:pt x="269" y="122"/>
                    </a:lnTo>
                    <a:lnTo>
                      <a:pt x="276" y="109"/>
                    </a:lnTo>
                    <a:lnTo>
                      <a:pt x="271" y="92"/>
                    </a:lnTo>
                    <a:lnTo>
                      <a:pt x="260" y="83"/>
                    </a:lnTo>
                    <a:lnTo>
                      <a:pt x="257" y="70"/>
                    </a:lnTo>
                    <a:lnTo>
                      <a:pt x="249" y="60"/>
                    </a:lnTo>
                    <a:lnTo>
                      <a:pt x="247" y="45"/>
                    </a:lnTo>
                    <a:lnTo>
                      <a:pt x="236" y="41"/>
                    </a:lnTo>
                    <a:lnTo>
                      <a:pt x="218" y="44"/>
                    </a:lnTo>
                    <a:lnTo>
                      <a:pt x="211" y="37"/>
                    </a:lnTo>
                    <a:lnTo>
                      <a:pt x="207" y="23"/>
                    </a:lnTo>
                    <a:lnTo>
                      <a:pt x="198" y="26"/>
                    </a:lnTo>
                    <a:lnTo>
                      <a:pt x="189" y="26"/>
                    </a:lnTo>
                    <a:lnTo>
                      <a:pt x="185" y="13"/>
                    </a:lnTo>
                    <a:lnTo>
                      <a:pt x="173" y="9"/>
                    </a:lnTo>
                    <a:lnTo>
                      <a:pt x="166" y="0"/>
                    </a:lnTo>
                    <a:lnTo>
                      <a:pt x="156" y="2"/>
                    </a:lnTo>
                    <a:lnTo>
                      <a:pt x="147" y="9"/>
                    </a:lnTo>
                    <a:lnTo>
                      <a:pt x="134" y="12"/>
                    </a:lnTo>
                    <a:lnTo>
                      <a:pt x="128" y="3"/>
                    </a:lnTo>
                    <a:lnTo>
                      <a:pt x="121" y="0"/>
                    </a:lnTo>
                    <a:lnTo>
                      <a:pt x="114" y="9"/>
                    </a:lnTo>
                    <a:lnTo>
                      <a:pt x="114" y="21"/>
                    </a:lnTo>
                    <a:lnTo>
                      <a:pt x="106" y="32"/>
                    </a:lnTo>
                    <a:lnTo>
                      <a:pt x="114" y="38"/>
                    </a:lnTo>
                    <a:lnTo>
                      <a:pt x="119" y="50"/>
                    </a:lnTo>
                    <a:lnTo>
                      <a:pt x="111" y="63"/>
                    </a:lnTo>
                    <a:lnTo>
                      <a:pt x="121" y="73"/>
                    </a:lnTo>
                    <a:lnTo>
                      <a:pt x="105" y="85"/>
                    </a:lnTo>
                    <a:lnTo>
                      <a:pt x="95" y="87"/>
                    </a:lnTo>
                    <a:lnTo>
                      <a:pt x="98" y="102"/>
                    </a:lnTo>
                    <a:lnTo>
                      <a:pt x="93" y="112"/>
                    </a:lnTo>
                    <a:lnTo>
                      <a:pt x="79" y="130"/>
                    </a:lnTo>
                    <a:lnTo>
                      <a:pt x="60" y="130"/>
                    </a:lnTo>
                    <a:lnTo>
                      <a:pt x="51" y="118"/>
                    </a:lnTo>
                    <a:lnTo>
                      <a:pt x="45" y="106"/>
                    </a:lnTo>
                    <a:lnTo>
                      <a:pt x="37" y="106"/>
                    </a:lnTo>
                    <a:lnTo>
                      <a:pt x="26" y="115"/>
                    </a:lnTo>
                    <a:lnTo>
                      <a:pt x="12" y="118"/>
                    </a:lnTo>
                    <a:lnTo>
                      <a:pt x="0" y="130"/>
                    </a:lnTo>
                    <a:lnTo>
                      <a:pt x="6" y="149"/>
                    </a:lnTo>
                    <a:lnTo>
                      <a:pt x="21" y="172"/>
                    </a:lnTo>
                    <a:lnTo>
                      <a:pt x="26" y="194"/>
                    </a:lnTo>
                    <a:lnTo>
                      <a:pt x="48" y="208"/>
                    </a:lnTo>
                    <a:lnTo>
                      <a:pt x="63" y="216"/>
                    </a:lnTo>
                    <a:lnTo>
                      <a:pt x="71" y="239"/>
                    </a:lnTo>
                    <a:lnTo>
                      <a:pt x="87" y="252"/>
                    </a:lnTo>
                    <a:lnTo>
                      <a:pt x="85" y="271"/>
                    </a:lnTo>
                    <a:lnTo>
                      <a:pt x="98" y="284"/>
                    </a:lnTo>
                    <a:lnTo>
                      <a:pt x="102" y="314"/>
                    </a:lnTo>
                    <a:lnTo>
                      <a:pt x="115" y="329"/>
                    </a:lnTo>
                    <a:lnTo>
                      <a:pt x="137" y="332"/>
                    </a:lnTo>
                    <a:lnTo>
                      <a:pt x="148" y="344"/>
                    </a:lnTo>
                    <a:lnTo>
                      <a:pt x="151" y="354"/>
                    </a:lnTo>
                    <a:lnTo>
                      <a:pt x="169" y="355"/>
                    </a:lnTo>
                    <a:lnTo>
                      <a:pt x="173" y="373"/>
                    </a:lnTo>
                    <a:lnTo>
                      <a:pt x="188" y="389"/>
                    </a:lnTo>
                    <a:lnTo>
                      <a:pt x="182" y="405"/>
                    </a:lnTo>
                    <a:lnTo>
                      <a:pt x="173" y="419"/>
                    </a:lnTo>
                    <a:lnTo>
                      <a:pt x="186" y="437"/>
                    </a:lnTo>
                    <a:lnTo>
                      <a:pt x="195" y="457"/>
                    </a:lnTo>
                    <a:lnTo>
                      <a:pt x="195" y="470"/>
                    </a:lnTo>
                    <a:lnTo>
                      <a:pt x="210" y="480"/>
                    </a:lnTo>
                    <a:lnTo>
                      <a:pt x="211" y="504"/>
                    </a:lnTo>
                    <a:lnTo>
                      <a:pt x="223" y="536"/>
                    </a:lnTo>
                    <a:lnTo>
                      <a:pt x="226" y="555"/>
                    </a:lnTo>
                    <a:lnTo>
                      <a:pt x="247" y="559"/>
                    </a:lnTo>
                    <a:lnTo>
                      <a:pt x="269" y="552"/>
                    </a:lnTo>
                    <a:lnTo>
                      <a:pt x="285" y="559"/>
                    </a:lnTo>
                    <a:lnTo>
                      <a:pt x="308" y="547"/>
                    </a:lnTo>
                    <a:lnTo>
                      <a:pt x="305" y="517"/>
                    </a:lnTo>
                    <a:lnTo>
                      <a:pt x="310" y="492"/>
                    </a:lnTo>
                    <a:lnTo>
                      <a:pt x="304" y="459"/>
                    </a:lnTo>
                    <a:lnTo>
                      <a:pt x="304" y="431"/>
                    </a:lnTo>
                    <a:lnTo>
                      <a:pt x="326" y="396"/>
                    </a:lnTo>
                    <a:lnTo>
                      <a:pt x="335" y="387"/>
                    </a:lnTo>
                    <a:lnTo>
                      <a:pt x="335" y="381"/>
                    </a:lnTo>
                    <a:lnTo>
                      <a:pt x="346" y="370"/>
                    </a:lnTo>
                    <a:lnTo>
                      <a:pt x="355" y="335"/>
                    </a:lnTo>
                    <a:lnTo>
                      <a:pt x="349" y="316"/>
                    </a:lnTo>
                    <a:lnTo>
                      <a:pt x="339" y="306"/>
                    </a:lnTo>
                    <a:lnTo>
                      <a:pt x="339" y="290"/>
                    </a:lnTo>
                    <a:lnTo>
                      <a:pt x="349" y="28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5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0E150D7E-2C4A-474E-B5D7-2857D59A9489}"/>
                </a:ext>
              </a:extLst>
            </p:cNvPr>
            <p:cNvSpPr txBox="1"/>
            <p:nvPr/>
          </p:nvSpPr>
          <p:spPr>
            <a:xfrm>
              <a:off x="6986062" y="8364615"/>
              <a:ext cx="1819016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Мосстат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ЦФО</a:t>
              </a:r>
            </a:p>
          </p:txBody>
        </p:sp>
        <p:sp>
          <p:nvSpPr>
            <p:cNvPr id="44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668FAD43-BD04-400C-8796-3E3787A69CEB}"/>
                </a:ext>
              </a:extLst>
            </p:cNvPr>
            <p:cNvSpPr txBox="1"/>
            <p:nvPr/>
          </p:nvSpPr>
          <p:spPr>
            <a:xfrm>
              <a:off x="8488184" y="7128296"/>
              <a:ext cx="3130649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Архангельскстат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СЗФО</a:t>
              </a:r>
            </a:p>
          </p:txBody>
        </p:sp>
        <p:sp>
          <p:nvSpPr>
            <p:cNvPr id="45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E0AF0F33-54E3-4F96-BDCB-D45374C4EE1A}"/>
                </a:ext>
              </a:extLst>
            </p:cNvPr>
            <p:cNvSpPr txBox="1"/>
            <p:nvPr/>
          </p:nvSpPr>
          <p:spPr>
            <a:xfrm>
              <a:off x="5956206" y="10535772"/>
              <a:ext cx="2730351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Краснодарстат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ЮФО</a:t>
              </a:r>
            </a:p>
          </p:txBody>
        </p:sp>
        <p:sp>
          <p:nvSpPr>
            <p:cNvPr id="46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C4FE8A7F-596C-4584-9B84-162B8F422F44}"/>
                </a:ext>
              </a:extLst>
            </p:cNvPr>
            <p:cNvSpPr txBox="1"/>
            <p:nvPr/>
          </p:nvSpPr>
          <p:spPr>
            <a:xfrm>
              <a:off x="6602637" y="11796321"/>
              <a:ext cx="3417119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>
                  <a:latin typeface="+mn-lt"/>
                  <a:cs typeface="Arial" panose="020B0604020202020204" pitchFamily="34" charset="0"/>
                </a:rPr>
                <a:t>Северо-</a:t>
              </a: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Кавказстат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СКФО</a:t>
              </a:r>
            </a:p>
          </p:txBody>
        </p:sp>
        <p:sp>
          <p:nvSpPr>
            <p:cNvPr id="47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DB9C5642-6975-4C8A-9375-58AC4B580023}"/>
                </a:ext>
              </a:extLst>
            </p:cNvPr>
            <p:cNvSpPr txBox="1"/>
            <p:nvPr/>
          </p:nvSpPr>
          <p:spPr>
            <a:xfrm>
              <a:off x="8255365" y="9489626"/>
              <a:ext cx="2495409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Самарастат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ПФО</a:t>
              </a:r>
            </a:p>
          </p:txBody>
        </p:sp>
        <p:sp>
          <p:nvSpPr>
            <p:cNvPr id="48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6102C06A-5BE4-47FB-A85B-0C1009E6E00D}"/>
                </a:ext>
              </a:extLst>
            </p:cNvPr>
            <p:cNvSpPr txBox="1"/>
            <p:nvPr/>
          </p:nvSpPr>
          <p:spPr>
            <a:xfrm>
              <a:off x="11182976" y="9029915"/>
              <a:ext cx="3130649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Тюменьстат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УФО</a:t>
              </a:r>
            </a:p>
          </p:txBody>
        </p:sp>
        <p:sp>
          <p:nvSpPr>
            <p:cNvPr id="49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D0DD64C2-1F39-4CDC-8215-D8C34DBB3094}"/>
                </a:ext>
              </a:extLst>
            </p:cNvPr>
            <p:cNvSpPr txBox="1"/>
            <p:nvPr/>
          </p:nvSpPr>
          <p:spPr>
            <a:xfrm>
              <a:off x="14270111" y="10419584"/>
              <a:ext cx="3130649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Красноярскстат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СФО</a:t>
              </a:r>
            </a:p>
          </p:txBody>
        </p:sp>
        <p:sp>
          <p:nvSpPr>
            <p:cNvPr id="50" name="Короткий текст, раскрывающий основную суть слайда (необязательно)">
              <a:extLst>
                <a:ext uri="{FF2B5EF4-FFF2-40B4-BE49-F238E27FC236}">
                  <a16:creationId xmlns:a16="http://schemas.microsoft.com/office/drawing/2014/main" id="{8E12BA0B-18CA-4E88-9D4A-3868AD3DEDF9}"/>
                </a:ext>
              </a:extLst>
            </p:cNvPr>
            <p:cNvSpPr txBox="1"/>
            <p:nvPr/>
          </p:nvSpPr>
          <p:spPr>
            <a:xfrm>
              <a:off x="17773224" y="6834964"/>
              <a:ext cx="3576812" cy="9990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lnSpc>
                  <a:spcPct val="80000"/>
                </a:lnSpc>
                <a:spcBef>
                  <a:spcPts val="4200"/>
                </a:spcBef>
                <a:defRPr sz="4000">
                  <a:solidFill>
                    <a:srgbClr val="000000"/>
                  </a:solidFill>
                  <a:latin typeface="Stem"/>
                  <a:ea typeface="Stem"/>
                  <a:cs typeface="Stem"/>
                  <a:sym typeface="Stem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1400" b="1" dirty="0">
                  <a:latin typeface="+mn-lt"/>
                  <a:cs typeface="Arial" panose="020B0604020202020204" pitchFamily="34" charset="0"/>
                </a:rPr>
                <a:t>Саха(Якутия)</a:t>
              </a:r>
              <a:r>
                <a:rPr lang="ru-RU" sz="1400" b="1" dirty="0" err="1">
                  <a:latin typeface="+mn-lt"/>
                  <a:cs typeface="Arial" panose="020B0604020202020204" pitchFamily="34" charset="0"/>
                </a:rPr>
                <a:t>стат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400" dirty="0">
                  <a:latin typeface="+mn-lt"/>
                  <a:cs typeface="Arial" panose="020B0604020202020204" pitchFamily="34" charset="0"/>
                </a:rPr>
                <a:t>ДФО</a:t>
              </a: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1C52BC85-1A07-49CF-8A56-2B12EC30A8C2}"/>
              </a:ext>
            </a:extLst>
          </p:cNvPr>
          <p:cNvSpPr txBox="1"/>
          <p:nvPr/>
        </p:nvSpPr>
        <p:spPr>
          <a:xfrm>
            <a:off x="85458" y="96075"/>
            <a:ext cx="3049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Отношения и вовлечение</a:t>
            </a:r>
          </a:p>
        </p:txBody>
      </p:sp>
      <p:sp>
        <p:nvSpPr>
          <p:cNvPr id="178" name="Текст 1">
            <a:extLst>
              <a:ext uri="{FF2B5EF4-FFF2-40B4-BE49-F238E27FC236}">
                <a16:creationId xmlns:a16="http://schemas.microsoft.com/office/drawing/2014/main" id="{B7EE0BD3-9063-42ED-8708-10F02D7D4760}"/>
              </a:ext>
            </a:extLst>
          </p:cNvPr>
          <p:cNvSpPr txBox="1">
            <a:spLocks/>
          </p:cNvSpPr>
          <p:nvPr/>
        </p:nvSpPr>
        <p:spPr>
          <a:xfrm>
            <a:off x="345041" y="439410"/>
            <a:ext cx="11408624" cy="48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cap="all" dirty="0">
                <a:latin typeface="+mn-lt"/>
              </a:rPr>
              <a:t>Обмен опытом и лучшими практиками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85DAA-86C3-4B45-BA6F-3E225AFAFF87}"/>
              </a:ext>
            </a:extLst>
          </p:cNvPr>
          <p:cNvSpPr txBox="1"/>
          <p:nvPr/>
        </p:nvSpPr>
        <p:spPr>
          <a:xfrm>
            <a:off x="85458" y="96075"/>
            <a:ext cx="13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Лидерство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E0522B-24EB-4E14-8379-A4E1E2742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23729" b="9162"/>
          <a:stretch/>
        </p:blipFill>
        <p:spPr>
          <a:xfrm>
            <a:off x="443447" y="1093808"/>
            <a:ext cx="11319183" cy="5205266"/>
          </a:xfrm>
          <a:prstGeom prst="rect">
            <a:avLst/>
          </a:prstGeom>
        </p:spPr>
      </p:pic>
      <p:sp>
        <p:nvSpPr>
          <p:cNvPr id="8" name="Текст 1">
            <a:extLst>
              <a:ext uri="{FF2B5EF4-FFF2-40B4-BE49-F238E27FC236}">
                <a16:creationId xmlns:a16="http://schemas.microsoft.com/office/drawing/2014/main" id="{B7EE0BD3-9063-42ED-8708-10F02D7D4760}"/>
              </a:ext>
            </a:extLst>
          </p:cNvPr>
          <p:cNvSpPr txBox="1">
            <a:spLocks/>
          </p:cNvSpPr>
          <p:nvPr/>
        </p:nvSpPr>
        <p:spPr>
          <a:xfrm>
            <a:off x="345041" y="439410"/>
            <a:ext cx="11408624" cy="48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cap="all" dirty="0">
                <a:latin typeface="+mn-lt"/>
              </a:rPr>
              <a:t>Обучение команд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00826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r="11812"/>
          <a:stretch/>
        </p:blipFill>
        <p:spPr>
          <a:xfrm>
            <a:off x="466290" y="1149189"/>
            <a:ext cx="4347821" cy="47811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25046" y="1077469"/>
            <a:ext cx="674858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/>
              <a:t>Что можно отнести к внутреннему взаимодействию?</a:t>
            </a:r>
          </a:p>
          <a:p>
            <a:pPr algn="l"/>
            <a:r>
              <a:rPr lang="ru-RU" sz="1400" dirty="0"/>
              <a:t> 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Не замачивать проблемы и недовольство.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Все сомнения высказывать сразу при обсуждении.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Не отказывать коллеге, когда он попросил о помощи.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Запрашивать помощь сразу, когда видите что не справляетесь.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Не скрывать друг от друга полезную для проекта информацию.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Все задачи выполнять вовремя или раньше — можно только ускорять реализацию задач проекта.</a:t>
            </a:r>
          </a:p>
          <a:p>
            <a:pPr algn="l"/>
            <a:r>
              <a:rPr lang="ru-RU" sz="1400" dirty="0"/>
              <a:t> </a:t>
            </a:r>
          </a:p>
          <a:p>
            <a:pPr algn="l"/>
            <a:r>
              <a:rPr lang="ru-RU" sz="1400" b="1" dirty="0"/>
              <a:t>Что можно отнести к взаимодействию вне команды?</a:t>
            </a:r>
          </a:p>
          <a:p>
            <a:pPr algn="l"/>
            <a:r>
              <a:rPr lang="ru-RU" sz="1400" dirty="0"/>
              <a:t> 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Не выносить информацию о проекте во вне без согласования.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Не распространять слухи и домыслы.</a:t>
            </a:r>
          </a:p>
          <a:p>
            <a:pPr marL="457200" indent="-4572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Приоритет для внутреннего взаимодействия команды проекта.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85DAA-86C3-4B45-BA6F-3E225AFAFF87}"/>
              </a:ext>
            </a:extLst>
          </p:cNvPr>
          <p:cNvSpPr txBox="1"/>
          <p:nvPr/>
        </p:nvSpPr>
        <p:spPr>
          <a:xfrm>
            <a:off x="85458" y="96075"/>
            <a:ext cx="385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Организация командной работы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B7EE0BD3-9063-42ED-8708-10F02D7D4760}"/>
              </a:ext>
            </a:extLst>
          </p:cNvPr>
          <p:cNvSpPr txBox="1">
            <a:spLocks/>
          </p:cNvSpPr>
          <p:nvPr/>
        </p:nvSpPr>
        <p:spPr>
          <a:xfrm>
            <a:off x="354006" y="645601"/>
            <a:ext cx="11408624" cy="48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cap="all" dirty="0">
              <a:latin typeface="+mn-lt"/>
            </a:endParaRP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B7EE0BD3-9063-42ED-8708-10F02D7D4760}"/>
              </a:ext>
            </a:extLst>
          </p:cNvPr>
          <p:cNvSpPr txBox="1">
            <a:spLocks/>
          </p:cNvSpPr>
          <p:nvPr/>
        </p:nvSpPr>
        <p:spPr>
          <a:xfrm>
            <a:off x="345041" y="439410"/>
            <a:ext cx="11408624" cy="48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cap="all" dirty="0">
                <a:latin typeface="+mn-lt"/>
              </a:rPr>
              <a:t>Фиксирование договоренностей (правила работы в команде)</a:t>
            </a:r>
          </a:p>
        </p:txBody>
      </p:sp>
    </p:spTree>
    <p:extLst>
      <p:ext uri="{BB962C8B-B14F-4D97-AF65-F5344CB8AC3E}">
        <p14:creationId xmlns:p14="http://schemas.microsoft.com/office/powerpoint/2010/main" val="383995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458" y="96075"/>
            <a:ext cx="385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Организация командной работы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7394" r="16424" b="4077"/>
          <a:stretch/>
        </p:blipFill>
        <p:spPr>
          <a:xfrm rot="10800000">
            <a:off x="475128" y="1028067"/>
            <a:ext cx="5471398" cy="5278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234" t="14444" r="52466" b="19422"/>
          <a:stretch/>
        </p:blipFill>
        <p:spPr>
          <a:xfrm>
            <a:off x="6230565" y="771849"/>
            <a:ext cx="5481821" cy="5617733"/>
          </a:xfrm>
          <a:prstGeom prst="rect">
            <a:avLst/>
          </a:prstGeom>
        </p:spPr>
      </p:pic>
      <p:sp>
        <p:nvSpPr>
          <p:cNvPr id="7" name="Текст 1">
            <a:extLst>
              <a:ext uri="{FF2B5EF4-FFF2-40B4-BE49-F238E27FC236}">
                <a16:creationId xmlns:a16="http://schemas.microsoft.com/office/drawing/2014/main" id="{B7EE0BD3-9063-42ED-8708-10F02D7D4760}"/>
              </a:ext>
            </a:extLst>
          </p:cNvPr>
          <p:cNvSpPr txBox="1">
            <a:spLocks/>
          </p:cNvSpPr>
          <p:nvPr/>
        </p:nvSpPr>
        <p:spPr>
          <a:xfrm>
            <a:off x="362971" y="430450"/>
            <a:ext cx="11408624" cy="48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342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cap="all" dirty="0">
                <a:latin typeface="+mn-lt"/>
              </a:rPr>
              <a:t>Визуализация проектной деятельности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17182" y="6306796"/>
            <a:ext cx="77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07C730D-F248-4C27-B92C-30F28B6A7185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327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12422</TotalTime>
  <Words>624</Words>
  <Application>Microsoft Office PowerPoint</Application>
  <PresentationFormat>Широкоэкранный</PresentationFormat>
  <Paragraphs>148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Маркин Антон Леонидович</dc:creator>
  <cp:lastModifiedBy>Неизвестный пользователь</cp:lastModifiedBy>
  <cp:revision>345</cp:revision>
  <dcterms:created xsi:type="dcterms:W3CDTF">2022-05-25T13:59:16Z</dcterms:created>
  <dcterms:modified xsi:type="dcterms:W3CDTF">2022-09-16T11:00:11Z</dcterms:modified>
</cp:coreProperties>
</file>