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797675" cy="9928225"/>
  <p:defaultTextStyle>
    <a:defPPr>
      <a:defRPr lang="ru-RU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C686-1201-4326-95AE-F2E03233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646B47-7F26-48B8-A200-C796031E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4092-A1D0-449C-9263-2B7BFFED4174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57C74D-75AE-4346-BF46-16ADF3C8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F81306-A83B-4B6A-BDAD-DBD425F7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F2BB-234B-432B-9D26-6CCE36A1A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A7A39-F853-4C2A-ADE2-23F99BB2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BB2EFC-5412-4E74-AA4B-257E3C8A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7CE16-C02B-44F7-9456-776169FD0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4092-A1D0-449C-9263-2B7BFFED4174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316FC7-5CA0-434C-A444-BC9D1AB3E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EABE8-85F4-47C2-A9D6-54E3F2BE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F2BB-234B-432B-9D26-6CCE36A1A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0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36B572-43B4-4D69-864F-CD1D0BAD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C1E8B-9D9C-4B9E-994B-12EF6B671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78C36D-A2D1-4139-B4E4-A7AE368E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C5A85-29E3-4D7C-984A-1C93C8E4E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1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B4102F-E7FD-4A56-960C-3077CD3F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65946-ABCB-4A95-8484-0A4043158E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6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11C6BB-C596-4F21-B66E-B35EBD13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9C51FE-C55A-4D21-B79F-A37E9D8B0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757A21-688D-4CDF-808A-EFC4472D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25ADE9-3F1D-4D2B-BF47-31DD23F15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6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9B5B52-D5B8-4763-9756-0F464DE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5EDA6A-6C39-405E-A1D3-760186B81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3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4C1AC9-B5D7-415F-BFF4-3842A503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1A1DA-337A-4B16-BE86-C20C2B4B4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F6681D-1CA8-4CF9-B8E7-FA4EBE5A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F73B11-5B99-4A48-BB31-1773AC839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619EC0-CADF-4A13-8AE6-0B4249A9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BE03B8-B99C-4172-AC59-20AC500EA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3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8EE7D3-6CFC-433F-849F-08C1EEEB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7DA8C5-0CB4-4D7B-A256-673FA9178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789C202-89D0-4CCD-8AA4-A38290E2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111F02-78E9-4AE9-AC25-7FE633112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3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C38FB7-AA37-4648-AB33-073F1D19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9BE44-6766-4C74-946D-5DFDF845C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2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4BCFE7-FF43-4885-90E7-9DFFBFCD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EDB1CF-1037-45D8-9017-7D16584B3E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5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391A46-251A-4519-9253-0B0C16C1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76A0D8-936F-4B36-80D9-CDEF15D6A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7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D31C92-A2B1-4CC7-9382-D1A7C09F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2267A-E0F1-4DAA-A880-091220FBD6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9D31E1-8066-4C2B-B3FD-A7133FAE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B4116-F8F0-47C7-8AF2-1D7D534A1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D91748-D952-438B-A85B-7CBEBB19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0F9C5-DA61-4409-A4A0-97C4C01D5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5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4F7334-A58E-403E-8EAF-DF068136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CE7C5-BD36-415D-A68B-9E94DEA2BF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4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2600C2-F6A0-420F-8118-54F5CC60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785E12-14E4-4D71-AAC5-C701CF66C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2A60BC-0019-46C1-96AC-85A02BCA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36807-DCE8-44A7-9406-B3C780080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97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Medvedev</dc:creator>
  <cp:lastModifiedBy>Dmitry Medvedev</cp:lastModifiedBy>
  <cp:revision>1</cp:revision>
  <dcterms:created xsi:type="dcterms:W3CDTF">2022-09-28T10:18:21Z</dcterms:created>
  <dcterms:modified xsi:type="dcterms:W3CDTF">2022-09-28T10:18:21Z</dcterms:modified>
</cp:coreProperties>
</file>